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4"/>
  </p:sldMasterIdLst>
  <p:notesMasterIdLst>
    <p:notesMasterId r:id="rId37"/>
  </p:notesMasterIdLst>
  <p:handoutMasterIdLst>
    <p:handoutMasterId r:id="rId38"/>
  </p:handoutMasterIdLst>
  <p:sldIdLst>
    <p:sldId id="368" r:id="rId5"/>
    <p:sldId id="369" r:id="rId6"/>
    <p:sldId id="421" r:id="rId7"/>
    <p:sldId id="442" r:id="rId8"/>
    <p:sldId id="441" r:id="rId9"/>
    <p:sldId id="424" r:id="rId10"/>
    <p:sldId id="399" r:id="rId11"/>
    <p:sldId id="443" r:id="rId12"/>
    <p:sldId id="305" r:id="rId13"/>
    <p:sldId id="426" r:id="rId14"/>
    <p:sldId id="427" r:id="rId15"/>
    <p:sldId id="406" r:id="rId16"/>
    <p:sldId id="428" r:id="rId17"/>
    <p:sldId id="429" r:id="rId18"/>
    <p:sldId id="432" r:id="rId19"/>
    <p:sldId id="262" r:id="rId20"/>
    <p:sldId id="361" r:id="rId21"/>
    <p:sldId id="419" r:id="rId22"/>
    <p:sldId id="409" r:id="rId23"/>
    <p:sldId id="420" r:id="rId24"/>
    <p:sldId id="408" r:id="rId25"/>
    <p:sldId id="410" r:id="rId26"/>
    <p:sldId id="413" r:id="rId27"/>
    <p:sldId id="415" r:id="rId28"/>
    <p:sldId id="411" r:id="rId29"/>
    <p:sldId id="444" r:id="rId30"/>
    <p:sldId id="435" r:id="rId31"/>
    <p:sldId id="436" r:id="rId32"/>
    <p:sldId id="437" r:id="rId33"/>
    <p:sldId id="438" r:id="rId34"/>
    <p:sldId id="439" r:id="rId35"/>
    <p:sldId id="357" r:id="rId36"/>
  </p:sldIdLst>
  <p:sldSz cx="10367963" cy="6480175"/>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1" userDrawn="1">
          <p15:clr>
            <a:srgbClr val="A4A3A4"/>
          </p15:clr>
        </p15:guide>
        <p15:guide id="2" pos="326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AD"/>
    <a:srgbClr val="282423"/>
    <a:srgbClr val="BDD63E"/>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1" autoAdjust="0"/>
    <p:restoredTop sz="94712" autoAdjust="0"/>
  </p:normalViewPr>
  <p:slideViewPr>
    <p:cSldViewPr snapToGrid="0" showGuides="1">
      <p:cViewPr varScale="1">
        <p:scale>
          <a:sx n="89" d="100"/>
          <a:sy n="89" d="100"/>
        </p:scale>
        <p:origin x="150" y="45"/>
      </p:cViewPr>
      <p:guideLst>
        <p:guide orient="horz" pos="2041"/>
        <p:guide pos="3266"/>
      </p:guideLst>
    </p:cSldViewPr>
  </p:slideViewPr>
  <p:outlineViewPr>
    <p:cViewPr>
      <p:scale>
        <a:sx n="33" d="100"/>
        <a:sy n="33" d="100"/>
      </p:scale>
      <p:origin x="0" y="0"/>
    </p:cViewPr>
  </p:outlineViewPr>
  <p:notesTextViewPr>
    <p:cViewPr>
      <p:scale>
        <a:sx n="3" d="2"/>
        <a:sy n="3" d="2"/>
      </p:scale>
      <p:origin x="0" y="0"/>
    </p:cViewPr>
  </p:notesTextViewPr>
  <p:notesViewPr>
    <p:cSldViewPr snapToGrid="0" showGuides="1">
      <p:cViewPr varScale="1">
        <p:scale>
          <a:sx n="87" d="100"/>
          <a:sy n="87" d="100"/>
        </p:scale>
        <p:origin x="297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Collins" userId="421ed70ca6495716" providerId="LiveId" clId="{8D2EE9F3-8FD8-4A07-882C-EFAACAD92B31}"/>
    <pc:docChg chg="undo custSel addSld delSld modSld modMainMaster">
      <pc:chgData name="Chris Collins" userId="421ed70ca6495716" providerId="LiveId" clId="{8D2EE9F3-8FD8-4A07-882C-EFAACAD92B31}" dt="2020-05-18T13:36:07.657" v="1437" actId="20577"/>
      <pc:docMkLst>
        <pc:docMk/>
      </pc:docMkLst>
      <pc:sldChg chg="delSp modSp mod delAnim modAnim">
        <pc:chgData name="Chris Collins" userId="421ed70ca6495716" providerId="LiveId" clId="{8D2EE9F3-8FD8-4A07-882C-EFAACAD92B31}" dt="2020-05-18T08:48:01.729" v="1025" actId="1035"/>
        <pc:sldMkLst>
          <pc:docMk/>
          <pc:sldMk cId="423369433" sldId="262"/>
        </pc:sldMkLst>
        <pc:spChg chg="mod">
          <ac:chgData name="Chris Collins" userId="421ed70ca6495716" providerId="LiveId" clId="{8D2EE9F3-8FD8-4A07-882C-EFAACAD92B31}" dt="2020-05-15T15:03:54.064" v="681" actId="27636"/>
          <ac:spMkLst>
            <pc:docMk/>
            <pc:sldMk cId="423369433" sldId="262"/>
            <ac:spMk id="9" creationId="{A62B2661-5729-4952-83E7-8581E4FB9C67}"/>
          </ac:spMkLst>
        </pc:spChg>
        <pc:spChg chg="mod">
          <ac:chgData name="Chris Collins" userId="421ed70ca6495716" providerId="LiveId" clId="{8D2EE9F3-8FD8-4A07-882C-EFAACAD92B31}" dt="2020-05-18T08:48:01.729" v="1025" actId="1035"/>
          <ac:spMkLst>
            <pc:docMk/>
            <pc:sldMk cId="423369433" sldId="262"/>
            <ac:spMk id="10" creationId="{64001B8F-EEEA-4EC0-A2ED-703DF8BC2DBC}"/>
          </ac:spMkLst>
        </pc:spChg>
        <pc:spChg chg="mod">
          <ac:chgData name="Chris Collins" userId="421ed70ca6495716" providerId="LiveId" clId="{8D2EE9F3-8FD8-4A07-882C-EFAACAD92B31}" dt="2020-05-18T08:48:01.729" v="1025" actId="1035"/>
          <ac:spMkLst>
            <pc:docMk/>
            <pc:sldMk cId="423369433" sldId="262"/>
            <ac:spMk id="11" creationId="{477C6FBB-B234-4618-A213-591AA06B83E2}"/>
          </ac:spMkLst>
        </pc:spChg>
        <pc:spChg chg="del">
          <ac:chgData name="Chris Collins" userId="421ed70ca6495716" providerId="LiveId" clId="{8D2EE9F3-8FD8-4A07-882C-EFAACAD92B31}" dt="2020-05-14T12:37:52.827" v="4" actId="478"/>
          <ac:spMkLst>
            <pc:docMk/>
            <pc:sldMk cId="423369433" sldId="262"/>
            <ac:spMk id="12" creationId="{7E090EB1-6854-461C-828D-C081864BC89D}"/>
          </ac:spMkLst>
        </pc:spChg>
        <pc:spChg chg="mod">
          <ac:chgData name="Chris Collins" userId="421ed70ca6495716" providerId="LiveId" clId="{8D2EE9F3-8FD8-4A07-882C-EFAACAD92B31}" dt="2020-05-18T08:48:01.729" v="1025" actId="1035"/>
          <ac:spMkLst>
            <pc:docMk/>
            <pc:sldMk cId="423369433" sldId="262"/>
            <ac:spMk id="13" creationId="{C01E01C6-A605-49DC-8D0D-4101E6764889}"/>
          </ac:spMkLst>
        </pc:spChg>
        <pc:spChg chg="mod">
          <ac:chgData name="Chris Collins" userId="421ed70ca6495716" providerId="LiveId" clId="{8D2EE9F3-8FD8-4A07-882C-EFAACAD92B31}" dt="2020-05-18T08:48:01.729" v="1025" actId="1035"/>
          <ac:spMkLst>
            <pc:docMk/>
            <pc:sldMk cId="423369433" sldId="262"/>
            <ac:spMk id="16" creationId="{0E62D2E4-BB56-4A20-9190-170555CC4637}"/>
          </ac:spMkLst>
        </pc:spChg>
        <pc:picChg chg="ord">
          <ac:chgData name="Chris Collins" userId="421ed70ca6495716" providerId="LiveId" clId="{8D2EE9F3-8FD8-4A07-882C-EFAACAD92B31}" dt="2020-05-18T08:47:17.558" v="1013" actId="167"/>
          <ac:picMkLst>
            <pc:docMk/>
            <pc:sldMk cId="423369433" sldId="262"/>
            <ac:picMk id="5" creationId="{F521232B-AD0E-4F4C-BB02-388822DDA4FA}"/>
          </ac:picMkLst>
        </pc:picChg>
        <pc:picChg chg="ord">
          <ac:chgData name="Chris Collins" userId="421ed70ca6495716" providerId="LiveId" clId="{8D2EE9F3-8FD8-4A07-882C-EFAACAD92B31}" dt="2020-05-18T08:47:09.220" v="1012" actId="167"/>
          <ac:picMkLst>
            <pc:docMk/>
            <pc:sldMk cId="423369433" sldId="262"/>
            <ac:picMk id="6" creationId="{CD8C0375-04D0-418C-8E3A-589C9D4BEFC3}"/>
          </ac:picMkLst>
        </pc:picChg>
        <pc:picChg chg="mod ord">
          <ac:chgData name="Chris Collins" userId="421ed70ca6495716" providerId="LiveId" clId="{8D2EE9F3-8FD8-4A07-882C-EFAACAD92B31}" dt="2020-05-18T08:47:04.309" v="1011" actId="167"/>
          <ac:picMkLst>
            <pc:docMk/>
            <pc:sldMk cId="423369433" sldId="262"/>
            <ac:picMk id="7" creationId="{5AC10E25-80F6-4866-A911-C118C4713DAC}"/>
          </ac:picMkLst>
        </pc:picChg>
        <pc:picChg chg="ord">
          <ac:chgData name="Chris Collins" userId="421ed70ca6495716" providerId="LiveId" clId="{8D2EE9F3-8FD8-4A07-882C-EFAACAD92B31}" dt="2020-05-18T08:46:38.936" v="1008" actId="167"/>
          <ac:picMkLst>
            <pc:docMk/>
            <pc:sldMk cId="423369433" sldId="262"/>
            <ac:picMk id="8" creationId="{3DC74F79-525D-442A-966F-31D6660794A5}"/>
          </ac:picMkLst>
        </pc:picChg>
        <pc:picChg chg="del">
          <ac:chgData name="Chris Collins" userId="421ed70ca6495716" providerId="LiveId" clId="{8D2EE9F3-8FD8-4A07-882C-EFAACAD92B31}" dt="2020-05-18T08:47:20.498" v="1014" actId="478"/>
          <ac:picMkLst>
            <pc:docMk/>
            <pc:sldMk cId="423369433" sldId="262"/>
            <ac:picMk id="20" creationId="{086A3422-DB0E-4E9D-A14C-DC2F61ED42C1}"/>
          </ac:picMkLst>
        </pc:picChg>
      </pc:sldChg>
      <pc:sldChg chg="modSp mod">
        <pc:chgData name="Chris Collins" userId="421ed70ca6495716" providerId="LiveId" clId="{8D2EE9F3-8FD8-4A07-882C-EFAACAD92B31}" dt="2020-05-15T15:11:49.111" v="792" actId="1076"/>
        <pc:sldMkLst>
          <pc:docMk/>
          <pc:sldMk cId="1247711893" sldId="305"/>
        </pc:sldMkLst>
        <pc:spChg chg="mod">
          <ac:chgData name="Chris Collins" userId="421ed70ca6495716" providerId="LiveId" clId="{8D2EE9F3-8FD8-4A07-882C-EFAACAD92B31}" dt="2020-05-15T15:11:09.948" v="742" actId="404"/>
          <ac:spMkLst>
            <pc:docMk/>
            <pc:sldMk cId="1247711893" sldId="305"/>
            <ac:spMk id="3" creationId="{DF99D3F9-E0A2-4B41-9E7B-3D2C3E06CC88}"/>
          </ac:spMkLst>
        </pc:spChg>
        <pc:spChg chg="mod">
          <ac:chgData name="Chris Collins" userId="421ed70ca6495716" providerId="LiveId" clId="{8D2EE9F3-8FD8-4A07-882C-EFAACAD92B31}" dt="2020-05-15T15:11:31.263" v="789" actId="1036"/>
          <ac:spMkLst>
            <pc:docMk/>
            <pc:sldMk cId="1247711893" sldId="305"/>
            <ac:spMk id="12" creationId="{676E536A-7CD4-4F38-BD49-3F64E33E1C2A}"/>
          </ac:spMkLst>
        </pc:spChg>
        <pc:spChg chg="mod">
          <ac:chgData name="Chris Collins" userId="421ed70ca6495716" providerId="LiveId" clId="{8D2EE9F3-8FD8-4A07-882C-EFAACAD92B31}" dt="2020-05-15T15:11:31.263" v="789" actId="1036"/>
          <ac:spMkLst>
            <pc:docMk/>
            <pc:sldMk cId="1247711893" sldId="305"/>
            <ac:spMk id="13" creationId="{F1C94CBD-F31C-4F9C-9C61-019F17DB6A1A}"/>
          </ac:spMkLst>
        </pc:spChg>
        <pc:spChg chg="mod">
          <ac:chgData name="Chris Collins" userId="421ed70ca6495716" providerId="LiveId" clId="{8D2EE9F3-8FD8-4A07-882C-EFAACAD92B31}" dt="2020-05-15T15:11:31.263" v="789" actId="1036"/>
          <ac:spMkLst>
            <pc:docMk/>
            <pc:sldMk cId="1247711893" sldId="305"/>
            <ac:spMk id="15" creationId="{E91FFA2A-AC44-44ED-8C7E-AC48BC4D8D76}"/>
          </ac:spMkLst>
        </pc:spChg>
        <pc:spChg chg="mod">
          <ac:chgData name="Chris Collins" userId="421ed70ca6495716" providerId="LiveId" clId="{8D2EE9F3-8FD8-4A07-882C-EFAACAD92B31}" dt="2020-05-15T15:11:31.263" v="789" actId="1036"/>
          <ac:spMkLst>
            <pc:docMk/>
            <pc:sldMk cId="1247711893" sldId="305"/>
            <ac:spMk id="32" creationId="{B727897C-1BE6-4090-96CD-4464D0C42A08}"/>
          </ac:spMkLst>
        </pc:spChg>
        <pc:spChg chg="mod">
          <ac:chgData name="Chris Collins" userId="421ed70ca6495716" providerId="LiveId" clId="{8D2EE9F3-8FD8-4A07-882C-EFAACAD92B31}" dt="2020-05-15T15:11:31.263" v="789" actId="1036"/>
          <ac:spMkLst>
            <pc:docMk/>
            <pc:sldMk cId="1247711893" sldId="305"/>
            <ac:spMk id="33" creationId="{A8922D57-BF72-4EAE-8B6B-04EAD050BED7}"/>
          </ac:spMkLst>
        </pc:spChg>
        <pc:spChg chg="mod">
          <ac:chgData name="Chris Collins" userId="421ed70ca6495716" providerId="LiveId" clId="{8D2EE9F3-8FD8-4A07-882C-EFAACAD92B31}" dt="2020-05-15T15:11:31.263" v="789" actId="1036"/>
          <ac:spMkLst>
            <pc:docMk/>
            <pc:sldMk cId="1247711893" sldId="305"/>
            <ac:spMk id="39" creationId="{1A746819-59A7-4976-AF9A-C6B3616905F6}"/>
          </ac:spMkLst>
        </pc:spChg>
        <pc:spChg chg="mod">
          <ac:chgData name="Chris Collins" userId="421ed70ca6495716" providerId="LiveId" clId="{8D2EE9F3-8FD8-4A07-882C-EFAACAD92B31}" dt="2020-05-15T15:11:49.111" v="792" actId="1076"/>
          <ac:spMkLst>
            <pc:docMk/>
            <pc:sldMk cId="1247711893" sldId="305"/>
            <ac:spMk id="45" creationId="{8769C0AC-C5A4-4D5E-BFD8-E2BBAA86B96B}"/>
          </ac:spMkLst>
        </pc:spChg>
        <pc:spChg chg="mod">
          <ac:chgData name="Chris Collins" userId="421ed70ca6495716" providerId="LiveId" clId="{8D2EE9F3-8FD8-4A07-882C-EFAACAD92B31}" dt="2020-05-15T15:11:31.263" v="789" actId="1036"/>
          <ac:spMkLst>
            <pc:docMk/>
            <pc:sldMk cId="1247711893" sldId="305"/>
            <ac:spMk id="50" creationId="{8386DABD-B87E-4EC2-B2C1-8203D9DA6B2D}"/>
          </ac:spMkLst>
        </pc:spChg>
        <pc:spChg chg="mod">
          <ac:chgData name="Chris Collins" userId="421ed70ca6495716" providerId="LiveId" clId="{8D2EE9F3-8FD8-4A07-882C-EFAACAD92B31}" dt="2020-05-15T15:11:31.263" v="789" actId="1036"/>
          <ac:spMkLst>
            <pc:docMk/>
            <pc:sldMk cId="1247711893" sldId="305"/>
            <ac:spMk id="51" creationId="{09F0C473-8410-4130-B742-BC5F90D263C2}"/>
          </ac:spMkLst>
        </pc:spChg>
        <pc:spChg chg="mod">
          <ac:chgData name="Chris Collins" userId="421ed70ca6495716" providerId="LiveId" clId="{8D2EE9F3-8FD8-4A07-882C-EFAACAD92B31}" dt="2020-05-15T15:11:31.263" v="789" actId="1036"/>
          <ac:spMkLst>
            <pc:docMk/>
            <pc:sldMk cId="1247711893" sldId="305"/>
            <ac:spMk id="53" creationId="{1D067E36-1CA5-47BC-8CDA-4261B2848879}"/>
          </ac:spMkLst>
        </pc:spChg>
        <pc:spChg chg="mod">
          <ac:chgData name="Chris Collins" userId="421ed70ca6495716" providerId="LiveId" clId="{8D2EE9F3-8FD8-4A07-882C-EFAACAD92B31}" dt="2020-05-15T15:11:31.263" v="789" actId="1036"/>
          <ac:spMkLst>
            <pc:docMk/>
            <pc:sldMk cId="1247711893" sldId="305"/>
            <ac:spMk id="54" creationId="{FAFB7273-4CBE-4F19-9E87-D0E978E146AC}"/>
          </ac:spMkLst>
        </pc:spChg>
        <pc:spChg chg="mod">
          <ac:chgData name="Chris Collins" userId="421ed70ca6495716" providerId="LiveId" clId="{8D2EE9F3-8FD8-4A07-882C-EFAACAD92B31}" dt="2020-05-15T15:11:31.263" v="789" actId="1036"/>
          <ac:spMkLst>
            <pc:docMk/>
            <pc:sldMk cId="1247711893" sldId="305"/>
            <ac:spMk id="55" creationId="{5556A743-ABD3-43F3-8E5D-7A3875AC926A}"/>
          </ac:spMkLst>
        </pc:spChg>
        <pc:spChg chg="mod">
          <ac:chgData name="Chris Collins" userId="421ed70ca6495716" providerId="LiveId" clId="{8D2EE9F3-8FD8-4A07-882C-EFAACAD92B31}" dt="2020-05-15T15:11:31.263" v="789" actId="1036"/>
          <ac:spMkLst>
            <pc:docMk/>
            <pc:sldMk cId="1247711893" sldId="305"/>
            <ac:spMk id="88" creationId="{ECE70BF3-FCE1-406B-9224-78CF7B348123}"/>
          </ac:spMkLst>
        </pc:spChg>
        <pc:spChg chg="mod">
          <ac:chgData name="Chris Collins" userId="421ed70ca6495716" providerId="LiveId" clId="{8D2EE9F3-8FD8-4A07-882C-EFAACAD92B31}" dt="2020-05-15T15:11:31.263" v="789" actId="1036"/>
          <ac:spMkLst>
            <pc:docMk/>
            <pc:sldMk cId="1247711893" sldId="305"/>
            <ac:spMk id="89" creationId="{4B588509-6CF8-4571-8756-E1BB40458FAA}"/>
          </ac:spMkLst>
        </pc:spChg>
        <pc:spChg chg="mod">
          <ac:chgData name="Chris Collins" userId="421ed70ca6495716" providerId="LiveId" clId="{8D2EE9F3-8FD8-4A07-882C-EFAACAD92B31}" dt="2020-05-15T15:11:31.263" v="789" actId="1036"/>
          <ac:spMkLst>
            <pc:docMk/>
            <pc:sldMk cId="1247711893" sldId="305"/>
            <ac:spMk id="90" creationId="{4616B6C0-3983-4819-8564-751C74403ECB}"/>
          </ac:spMkLst>
        </pc:spChg>
        <pc:picChg chg="mod">
          <ac:chgData name="Chris Collins" userId="421ed70ca6495716" providerId="LiveId" clId="{8D2EE9F3-8FD8-4A07-882C-EFAACAD92B31}" dt="2020-05-15T15:11:31.263" v="789" actId="1036"/>
          <ac:picMkLst>
            <pc:docMk/>
            <pc:sldMk cId="1247711893" sldId="305"/>
            <ac:picMk id="22" creationId="{04F4A9C7-2104-4D50-8EF6-82F7C2DF78BD}"/>
          </ac:picMkLst>
        </pc:picChg>
        <pc:picChg chg="mod">
          <ac:chgData name="Chris Collins" userId="421ed70ca6495716" providerId="LiveId" clId="{8D2EE9F3-8FD8-4A07-882C-EFAACAD92B31}" dt="2020-05-15T15:11:31.263" v="789" actId="1036"/>
          <ac:picMkLst>
            <pc:docMk/>
            <pc:sldMk cId="1247711893" sldId="305"/>
            <ac:picMk id="24" creationId="{21E742C1-7CE2-F742-92ED-C8EA437198D4}"/>
          </ac:picMkLst>
        </pc:picChg>
        <pc:picChg chg="mod">
          <ac:chgData name="Chris Collins" userId="421ed70ca6495716" providerId="LiveId" clId="{8D2EE9F3-8FD8-4A07-882C-EFAACAD92B31}" dt="2020-05-15T15:11:31.263" v="789" actId="1036"/>
          <ac:picMkLst>
            <pc:docMk/>
            <pc:sldMk cId="1247711893" sldId="305"/>
            <ac:picMk id="29" creationId="{7A93D9CA-B2A0-47C9-AAEC-063EBE030CE1}"/>
          </ac:picMkLst>
        </pc:picChg>
        <pc:cxnChg chg="mod">
          <ac:chgData name="Chris Collins" userId="421ed70ca6495716" providerId="LiveId" clId="{8D2EE9F3-8FD8-4A07-882C-EFAACAD92B31}" dt="2020-05-15T15:11:31.263" v="789" actId="1036"/>
          <ac:cxnSpMkLst>
            <pc:docMk/>
            <pc:sldMk cId="1247711893" sldId="305"/>
            <ac:cxnSpMk id="17" creationId="{61AC7C04-68A8-46EC-99E6-E654D477BD68}"/>
          </ac:cxnSpMkLst>
        </pc:cxnChg>
      </pc:sldChg>
      <pc:sldChg chg="addSp modSp mod">
        <pc:chgData name="Chris Collins" userId="421ed70ca6495716" providerId="LiveId" clId="{8D2EE9F3-8FD8-4A07-882C-EFAACAD92B31}" dt="2020-05-15T15:31:35.538" v="997" actId="20577"/>
        <pc:sldMkLst>
          <pc:docMk/>
          <pc:sldMk cId="3276876820" sldId="357"/>
        </pc:sldMkLst>
        <pc:spChg chg="add mod">
          <ac:chgData name="Chris Collins" userId="421ed70ca6495716" providerId="LiveId" clId="{8D2EE9F3-8FD8-4A07-882C-EFAACAD92B31}" dt="2020-05-15T15:31:22.510" v="973" actId="20577"/>
          <ac:spMkLst>
            <pc:docMk/>
            <pc:sldMk cId="3276876820" sldId="357"/>
            <ac:spMk id="2" creationId="{E5EA1AD6-EFC5-4F7E-8214-B08E2791D152}"/>
          </ac:spMkLst>
        </pc:spChg>
        <pc:spChg chg="add mod">
          <ac:chgData name="Chris Collins" userId="421ed70ca6495716" providerId="LiveId" clId="{8D2EE9F3-8FD8-4A07-882C-EFAACAD92B31}" dt="2020-05-15T15:31:35.538" v="997" actId="20577"/>
          <ac:spMkLst>
            <pc:docMk/>
            <pc:sldMk cId="3276876820" sldId="357"/>
            <ac:spMk id="3" creationId="{F3201C1D-97A6-4D8F-8AF8-B45BC3DC507E}"/>
          </ac:spMkLst>
        </pc:spChg>
      </pc:sldChg>
      <pc:sldChg chg="delSp modSp mod delAnim modAnim">
        <pc:chgData name="Chris Collins" userId="421ed70ca6495716" providerId="LiveId" clId="{8D2EE9F3-8FD8-4A07-882C-EFAACAD92B31}" dt="2020-05-18T13:28:30.281" v="1307" actId="313"/>
        <pc:sldMkLst>
          <pc:docMk/>
          <pc:sldMk cId="1934707926" sldId="361"/>
        </pc:sldMkLst>
        <pc:spChg chg="mod">
          <ac:chgData name="Chris Collins" userId="421ed70ca6495716" providerId="LiveId" clId="{8D2EE9F3-8FD8-4A07-882C-EFAACAD92B31}" dt="2020-05-15T15:16:28.748" v="839" actId="1036"/>
          <ac:spMkLst>
            <pc:docMk/>
            <pc:sldMk cId="1934707926" sldId="361"/>
            <ac:spMk id="8" creationId="{7A06B61E-507E-4F2C-9A6D-1C7F91BF76CC}"/>
          </ac:spMkLst>
        </pc:spChg>
        <pc:spChg chg="mod">
          <ac:chgData name="Chris Collins" userId="421ed70ca6495716" providerId="LiveId" clId="{8D2EE9F3-8FD8-4A07-882C-EFAACAD92B31}" dt="2020-05-14T12:41:16.242" v="19"/>
          <ac:spMkLst>
            <pc:docMk/>
            <pc:sldMk cId="1934707926" sldId="361"/>
            <ac:spMk id="12" creationId="{454E1EAD-AD33-443D-BEB5-F259BA816636}"/>
          </ac:spMkLst>
        </pc:spChg>
        <pc:spChg chg="mod">
          <ac:chgData name="Chris Collins" userId="421ed70ca6495716" providerId="LiveId" clId="{8D2EE9F3-8FD8-4A07-882C-EFAACAD92B31}" dt="2020-05-18T13:28:30.281" v="1307" actId="313"/>
          <ac:spMkLst>
            <pc:docMk/>
            <pc:sldMk cId="1934707926" sldId="361"/>
            <ac:spMk id="13" creationId="{1917F857-4099-49FF-B11E-EBE7D39AC9A9}"/>
          </ac:spMkLst>
        </pc:spChg>
        <pc:spChg chg="mod">
          <ac:chgData name="Chris Collins" userId="421ed70ca6495716" providerId="LiveId" clId="{8D2EE9F3-8FD8-4A07-882C-EFAACAD92B31}" dt="2020-05-15T15:16:28.748" v="839" actId="1036"/>
          <ac:spMkLst>
            <pc:docMk/>
            <pc:sldMk cId="1934707926" sldId="361"/>
            <ac:spMk id="26" creationId="{618384D2-A915-4B36-A8AF-27FB8016C904}"/>
          </ac:spMkLst>
        </pc:spChg>
        <pc:spChg chg="mod">
          <ac:chgData name="Chris Collins" userId="421ed70ca6495716" providerId="LiveId" clId="{8D2EE9F3-8FD8-4A07-882C-EFAACAD92B31}" dt="2020-05-15T15:16:28.748" v="839" actId="1036"/>
          <ac:spMkLst>
            <pc:docMk/>
            <pc:sldMk cId="1934707926" sldId="361"/>
            <ac:spMk id="27" creationId="{C26E4E80-D0A5-45F5-8896-A6695EADE346}"/>
          </ac:spMkLst>
        </pc:spChg>
        <pc:spChg chg="mod">
          <ac:chgData name="Chris Collins" userId="421ed70ca6495716" providerId="LiveId" clId="{8D2EE9F3-8FD8-4A07-882C-EFAACAD92B31}" dt="2020-05-15T15:16:28.748" v="839" actId="1036"/>
          <ac:spMkLst>
            <pc:docMk/>
            <pc:sldMk cId="1934707926" sldId="361"/>
            <ac:spMk id="28" creationId="{57EE99FF-095C-4937-AAFE-641408E1F0AF}"/>
          </ac:spMkLst>
        </pc:spChg>
        <pc:spChg chg="mod">
          <ac:chgData name="Chris Collins" userId="421ed70ca6495716" providerId="LiveId" clId="{8D2EE9F3-8FD8-4A07-882C-EFAACAD92B31}" dt="2020-05-15T15:16:28.748" v="839" actId="1036"/>
          <ac:spMkLst>
            <pc:docMk/>
            <pc:sldMk cId="1934707926" sldId="361"/>
            <ac:spMk id="29" creationId="{F0E5B5C0-7959-4220-9FC4-3FBC184A3C4D}"/>
          </ac:spMkLst>
        </pc:spChg>
        <pc:spChg chg="mod">
          <ac:chgData name="Chris Collins" userId="421ed70ca6495716" providerId="LiveId" clId="{8D2EE9F3-8FD8-4A07-882C-EFAACAD92B31}" dt="2020-05-15T15:16:28.748" v="839" actId="1036"/>
          <ac:spMkLst>
            <pc:docMk/>
            <pc:sldMk cId="1934707926" sldId="361"/>
            <ac:spMk id="30" creationId="{0FC95C3B-1816-4389-B5A3-6F6FB46124B3}"/>
          </ac:spMkLst>
        </pc:spChg>
        <pc:spChg chg="mod">
          <ac:chgData name="Chris Collins" userId="421ed70ca6495716" providerId="LiveId" clId="{8D2EE9F3-8FD8-4A07-882C-EFAACAD92B31}" dt="2020-05-15T15:16:28.748" v="839" actId="1036"/>
          <ac:spMkLst>
            <pc:docMk/>
            <pc:sldMk cId="1934707926" sldId="361"/>
            <ac:spMk id="31" creationId="{CE1158DE-C17D-47F6-B210-7F3DC120299D}"/>
          </ac:spMkLst>
        </pc:spChg>
        <pc:spChg chg="mod">
          <ac:chgData name="Chris Collins" userId="421ed70ca6495716" providerId="LiveId" clId="{8D2EE9F3-8FD8-4A07-882C-EFAACAD92B31}" dt="2020-05-15T15:16:28.748" v="839" actId="1036"/>
          <ac:spMkLst>
            <pc:docMk/>
            <pc:sldMk cId="1934707926" sldId="361"/>
            <ac:spMk id="32" creationId="{1267B099-7725-4682-BAE0-FE9FEB03FA83}"/>
          </ac:spMkLst>
        </pc:spChg>
        <pc:spChg chg="mod">
          <ac:chgData name="Chris Collins" userId="421ed70ca6495716" providerId="LiveId" clId="{8D2EE9F3-8FD8-4A07-882C-EFAACAD92B31}" dt="2020-05-15T15:16:28.748" v="839" actId="1036"/>
          <ac:spMkLst>
            <pc:docMk/>
            <pc:sldMk cId="1934707926" sldId="361"/>
            <ac:spMk id="33" creationId="{364BCBD4-17D9-4D10-911C-17A07B544C7D}"/>
          </ac:spMkLst>
        </pc:spChg>
        <pc:spChg chg="mod">
          <ac:chgData name="Chris Collins" userId="421ed70ca6495716" providerId="LiveId" clId="{8D2EE9F3-8FD8-4A07-882C-EFAACAD92B31}" dt="2020-05-15T15:16:28.748" v="839" actId="1036"/>
          <ac:spMkLst>
            <pc:docMk/>
            <pc:sldMk cId="1934707926" sldId="361"/>
            <ac:spMk id="34" creationId="{942D9D72-F3AC-4F73-AD45-8AC682133C44}"/>
          </ac:spMkLst>
        </pc:spChg>
        <pc:picChg chg="del">
          <ac:chgData name="Chris Collins" userId="421ed70ca6495716" providerId="LiveId" clId="{8D2EE9F3-8FD8-4A07-882C-EFAACAD92B31}" dt="2020-05-14T12:38:12.043" v="6" actId="478"/>
          <ac:picMkLst>
            <pc:docMk/>
            <pc:sldMk cId="1934707926" sldId="361"/>
            <ac:picMk id="14" creationId="{E4803751-DD4C-4C8B-8BEB-412DFE55F321}"/>
          </ac:picMkLst>
        </pc:picChg>
        <pc:picChg chg="del">
          <ac:chgData name="Chris Collins" userId="421ed70ca6495716" providerId="LiveId" clId="{8D2EE9F3-8FD8-4A07-882C-EFAACAD92B31}" dt="2020-05-14T12:38:12.043" v="6" actId="478"/>
          <ac:picMkLst>
            <pc:docMk/>
            <pc:sldMk cId="1934707926" sldId="361"/>
            <ac:picMk id="15" creationId="{D835937F-8469-4981-9970-3425389A3D14}"/>
          </ac:picMkLst>
        </pc:picChg>
        <pc:picChg chg="del">
          <ac:chgData name="Chris Collins" userId="421ed70ca6495716" providerId="LiveId" clId="{8D2EE9F3-8FD8-4A07-882C-EFAACAD92B31}" dt="2020-05-14T12:38:12.043" v="6" actId="478"/>
          <ac:picMkLst>
            <pc:docMk/>
            <pc:sldMk cId="1934707926" sldId="361"/>
            <ac:picMk id="17" creationId="{2CF38CAF-F80D-4332-96C9-570E56317FF9}"/>
          </ac:picMkLst>
        </pc:picChg>
        <pc:picChg chg="del mod">
          <ac:chgData name="Chris Collins" userId="421ed70ca6495716" providerId="LiveId" clId="{8D2EE9F3-8FD8-4A07-882C-EFAACAD92B31}" dt="2020-05-15T15:17:06.584" v="840" actId="478"/>
          <ac:picMkLst>
            <pc:docMk/>
            <pc:sldMk cId="1934707926" sldId="361"/>
            <ac:picMk id="25" creationId="{E70E2763-63CE-4DF9-A771-57A7BFA7F595}"/>
          </ac:picMkLst>
        </pc:picChg>
      </pc:sldChg>
      <pc:sldChg chg="addSp delSp modSp mod modAnim">
        <pc:chgData name="Chris Collins" userId="421ed70ca6495716" providerId="LiveId" clId="{8D2EE9F3-8FD8-4A07-882C-EFAACAD92B31}" dt="2020-05-15T14:57:29.428" v="274"/>
        <pc:sldMkLst>
          <pc:docMk/>
          <pc:sldMk cId="788394440" sldId="368"/>
        </pc:sldMkLst>
        <pc:spChg chg="mod">
          <ac:chgData name="Chris Collins" userId="421ed70ca6495716" providerId="LiveId" clId="{8D2EE9F3-8FD8-4A07-882C-EFAACAD92B31}" dt="2020-05-15T14:56:16.343" v="266" actId="20577"/>
          <ac:spMkLst>
            <pc:docMk/>
            <pc:sldMk cId="788394440" sldId="368"/>
            <ac:spMk id="2" creationId="{697DB5BF-9375-44B6-9C58-813DE008FD07}"/>
          </ac:spMkLst>
        </pc:spChg>
        <pc:spChg chg="del">
          <ac:chgData name="Chris Collins" userId="421ed70ca6495716" providerId="LiveId" clId="{8D2EE9F3-8FD8-4A07-882C-EFAACAD92B31}" dt="2020-05-14T12:41:42.779" v="23" actId="478"/>
          <ac:spMkLst>
            <pc:docMk/>
            <pc:sldMk cId="788394440" sldId="368"/>
            <ac:spMk id="3" creationId="{00000000-0000-0000-0000-000000000000}"/>
          </ac:spMkLst>
        </pc:spChg>
        <pc:spChg chg="del mod">
          <ac:chgData name="Chris Collins" userId="421ed70ca6495716" providerId="LiveId" clId="{8D2EE9F3-8FD8-4A07-882C-EFAACAD92B31}" dt="2020-05-14T12:41:49.569" v="24"/>
          <ac:spMkLst>
            <pc:docMk/>
            <pc:sldMk cId="788394440" sldId="368"/>
            <ac:spMk id="5" creationId="{6351CDD0-68F6-4363-83AB-7AE05041294E}"/>
          </ac:spMkLst>
        </pc:spChg>
        <pc:spChg chg="add del mod">
          <ac:chgData name="Chris Collins" userId="421ed70ca6495716" providerId="LiveId" clId="{8D2EE9F3-8FD8-4A07-882C-EFAACAD92B31}" dt="2020-05-14T12:42:55.149" v="30"/>
          <ac:spMkLst>
            <pc:docMk/>
            <pc:sldMk cId="788394440" sldId="368"/>
            <ac:spMk id="6" creationId="{2D3F33F8-C616-491C-8EBD-EA962A832E7F}"/>
          </ac:spMkLst>
        </pc:spChg>
        <pc:spChg chg="add mod">
          <ac:chgData name="Chris Collins" userId="421ed70ca6495716" providerId="LiveId" clId="{8D2EE9F3-8FD8-4A07-882C-EFAACAD92B31}" dt="2020-05-15T14:57:10.172" v="273" actId="122"/>
          <ac:spMkLst>
            <pc:docMk/>
            <pc:sldMk cId="788394440" sldId="368"/>
            <ac:spMk id="7" creationId="{404DE9FE-47C5-4FD2-99BA-E6C88A768C37}"/>
          </ac:spMkLst>
        </pc:spChg>
      </pc:sldChg>
      <pc:sldChg chg="addSp delSp modSp mod">
        <pc:chgData name="Chris Collins" userId="421ed70ca6495716" providerId="LiveId" clId="{8D2EE9F3-8FD8-4A07-882C-EFAACAD92B31}" dt="2020-05-18T09:12:50.950" v="1073" actId="20577"/>
        <pc:sldMkLst>
          <pc:docMk/>
          <pc:sldMk cId="3502480344" sldId="369"/>
        </pc:sldMkLst>
        <pc:spChg chg="del mod">
          <ac:chgData name="Chris Collins" userId="421ed70ca6495716" providerId="LiveId" clId="{8D2EE9F3-8FD8-4A07-882C-EFAACAD92B31}" dt="2020-05-14T12:55:47.953" v="113" actId="478"/>
          <ac:spMkLst>
            <pc:docMk/>
            <pc:sldMk cId="3502480344" sldId="369"/>
            <ac:spMk id="2" creationId="{00000000-0000-0000-0000-000000000000}"/>
          </ac:spMkLst>
        </pc:spChg>
        <pc:spChg chg="del mod">
          <ac:chgData name="Chris Collins" userId="421ed70ca6495716" providerId="LiveId" clId="{8D2EE9F3-8FD8-4A07-882C-EFAACAD92B31}" dt="2020-05-14T12:43:24.493" v="31"/>
          <ac:spMkLst>
            <pc:docMk/>
            <pc:sldMk cId="3502480344" sldId="369"/>
            <ac:spMk id="3" creationId="{5A6FF6B9-58B2-4F77-A2B7-F676CAEDCA9B}"/>
          </ac:spMkLst>
        </pc:spChg>
        <pc:spChg chg="mod">
          <ac:chgData name="Chris Collins" userId="421ed70ca6495716" providerId="LiveId" clId="{8D2EE9F3-8FD8-4A07-882C-EFAACAD92B31}" dt="2020-05-14T12:57:00.573" v="125" actId="403"/>
          <ac:spMkLst>
            <pc:docMk/>
            <pc:sldMk cId="3502480344" sldId="369"/>
            <ac:spMk id="5" creationId="{00000000-0000-0000-0000-000000000000}"/>
          </ac:spMkLst>
        </pc:spChg>
        <pc:spChg chg="mod">
          <ac:chgData name="Chris Collins" userId="421ed70ca6495716" providerId="LiveId" clId="{8D2EE9F3-8FD8-4A07-882C-EFAACAD92B31}" dt="2020-05-18T09:12:50.950" v="1073" actId="20577"/>
          <ac:spMkLst>
            <pc:docMk/>
            <pc:sldMk cId="3502480344" sldId="369"/>
            <ac:spMk id="6" creationId="{00000000-0000-0000-0000-000000000000}"/>
          </ac:spMkLst>
        </pc:spChg>
        <pc:spChg chg="mod">
          <ac:chgData name="Chris Collins" userId="421ed70ca6495716" providerId="LiveId" clId="{8D2EE9F3-8FD8-4A07-882C-EFAACAD92B31}" dt="2020-05-14T12:57:48.576" v="131" actId="1076"/>
          <ac:spMkLst>
            <pc:docMk/>
            <pc:sldMk cId="3502480344" sldId="369"/>
            <ac:spMk id="7" creationId="{00000000-0000-0000-0000-000000000000}"/>
          </ac:spMkLst>
        </pc:spChg>
        <pc:spChg chg="mod">
          <ac:chgData name="Chris Collins" userId="421ed70ca6495716" providerId="LiveId" clId="{8D2EE9F3-8FD8-4A07-882C-EFAACAD92B31}" dt="2020-05-14T12:57:42.633" v="130" actId="1076"/>
          <ac:spMkLst>
            <pc:docMk/>
            <pc:sldMk cId="3502480344" sldId="369"/>
            <ac:spMk id="8" creationId="{00000000-0000-0000-0000-000000000000}"/>
          </ac:spMkLst>
        </pc:spChg>
        <pc:spChg chg="del mod">
          <ac:chgData name="Chris Collins" userId="421ed70ca6495716" providerId="LiveId" clId="{8D2EE9F3-8FD8-4A07-882C-EFAACAD92B31}" dt="2020-05-14T12:43:24.493" v="31"/>
          <ac:spMkLst>
            <pc:docMk/>
            <pc:sldMk cId="3502480344" sldId="369"/>
            <ac:spMk id="9" creationId="{A783BE13-2C24-47C4-A6D2-FBB08FF87FA8}"/>
          </ac:spMkLst>
        </pc:spChg>
        <pc:spChg chg="add mod">
          <ac:chgData name="Chris Collins" userId="421ed70ca6495716" providerId="LiveId" clId="{8D2EE9F3-8FD8-4A07-882C-EFAACAD92B31}" dt="2020-05-14T12:58:08.017" v="133" actId="1076"/>
          <ac:spMkLst>
            <pc:docMk/>
            <pc:sldMk cId="3502480344" sldId="369"/>
            <ac:spMk id="11" creationId="{0A30CFD6-FC4F-4175-9FDA-1AD6C8EE3BA8}"/>
          </ac:spMkLst>
        </pc:spChg>
        <pc:spChg chg="mod">
          <ac:chgData name="Chris Collins" userId="421ed70ca6495716" providerId="LiveId" clId="{8D2EE9F3-8FD8-4A07-882C-EFAACAD92B31}" dt="2020-05-14T12:56:37.209" v="122" actId="14100"/>
          <ac:spMkLst>
            <pc:docMk/>
            <pc:sldMk cId="3502480344" sldId="369"/>
            <ac:spMk id="12" creationId="{00000000-0000-0000-0000-000000000000}"/>
          </ac:spMkLst>
        </pc:spChg>
        <pc:spChg chg="mod">
          <ac:chgData name="Chris Collins" userId="421ed70ca6495716" providerId="LiveId" clId="{8D2EE9F3-8FD8-4A07-882C-EFAACAD92B31}" dt="2020-05-14T12:56:46.353" v="123" actId="1076"/>
          <ac:spMkLst>
            <pc:docMk/>
            <pc:sldMk cId="3502480344" sldId="369"/>
            <ac:spMk id="13" creationId="{00000000-0000-0000-0000-000000000000}"/>
          </ac:spMkLst>
        </pc:spChg>
        <pc:spChg chg="del">
          <ac:chgData name="Chris Collins" userId="421ed70ca6495716" providerId="LiveId" clId="{8D2EE9F3-8FD8-4A07-882C-EFAACAD92B31}" dt="2020-05-14T12:43:59.481" v="34" actId="478"/>
          <ac:spMkLst>
            <pc:docMk/>
            <pc:sldMk cId="3502480344" sldId="369"/>
            <ac:spMk id="14" creationId="{00000000-0000-0000-0000-000000000000}"/>
          </ac:spMkLst>
        </pc:spChg>
        <pc:spChg chg="del">
          <ac:chgData name="Chris Collins" userId="421ed70ca6495716" providerId="LiveId" clId="{8D2EE9F3-8FD8-4A07-882C-EFAACAD92B31}" dt="2020-05-14T12:43:56.971" v="33" actId="478"/>
          <ac:spMkLst>
            <pc:docMk/>
            <pc:sldMk cId="3502480344" sldId="369"/>
            <ac:spMk id="17" creationId="{00000000-0000-0000-0000-000000000000}"/>
          </ac:spMkLst>
        </pc:spChg>
        <pc:spChg chg="del">
          <ac:chgData name="Chris Collins" userId="421ed70ca6495716" providerId="LiveId" clId="{8D2EE9F3-8FD8-4A07-882C-EFAACAD92B31}" dt="2020-05-14T12:44:04.450" v="35" actId="478"/>
          <ac:spMkLst>
            <pc:docMk/>
            <pc:sldMk cId="3502480344" sldId="369"/>
            <ac:spMk id="18" creationId="{00000000-0000-0000-0000-000000000000}"/>
          </ac:spMkLst>
        </pc:spChg>
        <pc:spChg chg="add del mod ord">
          <ac:chgData name="Chris Collins" userId="421ed70ca6495716" providerId="LiveId" clId="{8D2EE9F3-8FD8-4A07-882C-EFAACAD92B31}" dt="2020-05-14T12:56:06.757" v="119"/>
          <ac:spMkLst>
            <pc:docMk/>
            <pc:sldMk cId="3502480344" sldId="369"/>
            <ac:spMk id="19" creationId="{BEBD38E4-7786-4AFC-ABC7-5E5238E3CC95}"/>
          </ac:spMkLst>
        </pc:spChg>
        <pc:spChg chg="add del mod">
          <ac:chgData name="Chris Collins" userId="421ed70ca6495716" providerId="LiveId" clId="{8D2EE9F3-8FD8-4A07-882C-EFAACAD92B31}" dt="2020-05-14T12:56:06.757" v="119"/>
          <ac:spMkLst>
            <pc:docMk/>
            <pc:sldMk cId="3502480344" sldId="369"/>
            <ac:spMk id="21" creationId="{063620B7-9A16-4E18-92DD-CBC0F3558A11}"/>
          </ac:spMkLst>
        </pc:spChg>
        <pc:spChg chg="del">
          <ac:chgData name="Chris Collins" userId="421ed70ca6495716" providerId="LiveId" clId="{8D2EE9F3-8FD8-4A07-882C-EFAACAD92B31}" dt="2020-05-14T12:43:56.971" v="33" actId="478"/>
          <ac:spMkLst>
            <pc:docMk/>
            <pc:sldMk cId="3502480344" sldId="369"/>
            <ac:spMk id="24" creationId="{00000000-0000-0000-0000-000000000000}"/>
          </ac:spMkLst>
        </pc:spChg>
        <pc:spChg chg="add del mod">
          <ac:chgData name="Chris Collins" userId="421ed70ca6495716" providerId="LiveId" clId="{8D2EE9F3-8FD8-4A07-882C-EFAACAD92B31}" dt="2020-05-14T12:56:06.757" v="119"/>
          <ac:spMkLst>
            <pc:docMk/>
            <pc:sldMk cId="3502480344" sldId="369"/>
            <ac:spMk id="25" creationId="{2F07937D-B8D7-4572-8ACF-ED4637CC5681}"/>
          </ac:spMkLst>
        </pc:spChg>
        <pc:spChg chg="add mod">
          <ac:chgData name="Chris Collins" userId="421ed70ca6495716" providerId="LiveId" clId="{8D2EE9F3-8FD8-4A07-882C-EFAACAD92B31}" dt="2020-05-14T12:56:21.647" v="120" actId="1076"/>
          <ac:spMkLst>
            <pc:docMk/>
            <pc:sldMk cId="3502480344" sldId="369"/>
            <ac:spMk id="26" creationId="{84C636DD-923C-4C00-B98E-C0BCEAF813CA}"/>
          </ac:spMkLst>
        </pc:spChg>
        <pc:grpChg chg="del">
          <ac:chgData name="Chris Collins" userId="421ed70ca6495716" providerId="LiveId" clId="{8D2EE9F3-8FD8-4A07-882C-EFAACAD92B31}" dt="2020-05-14T12:57:55.242" v="132" actId="478"/>
          <ac:grpSpMkLst>
            <pc:docMk/>
            <pc:sldMk cId="3502480344" sldId="369"/>
            <ac:grpSpMk id="20" creationId="{94A6B01F-C373-D343-961B-56EB91516490}"/>
          </ac:grpSpMkLst>
        </pc:grpChg>
        <pc:picChg chg="mod">
          <ac:chgData name="Chris Collins" userId="421ed70ca6495716" providerId="LiveId" clId="{8D2EE9F3-8FD8-4A07-882C-EFAACAD92B31}" dt="2020-05-14T12:56:46.353" v="123" actId="1076"/>
          <ac:picMkLst>
            <pc:docMk/>
            <pc:sldMk cId="3502480344" sldId="369"/>
            <ac:picMk id="4" creationId="{00000000-0000-0000-0000-000000000000}"/>
          </ac:picMkLst>
        </pc:picChg>
        <pc:picChg chg="mod">
          <ac:chgData name="Chris Collins" userId="421ed70ca6495716" providerId="LiveId" clId="{8D2EE9F3-8FD8-4A07-882C-EFAACAD92B31}" dt="2020-05-14T17:08:57.784" v="172" actId="1076"/>
          <ac:picMkLst>
            <pc:docMk/>
            <pc:sldMk cId="3502480344" sldId="369"/>
            <ac:picMk id="10" creationId="{00000000-0000-0000-0000-000000000000}"/>
          </ac:picMkLst>
        </pc:picChg>
        <pc:picChg chg="del">
          <ac:chgData name="Chris Collins" userId="421ed70ca6495716" providerId="LiveId" clId="{8D2EE9F3-8FD8-4A07-882C-EFAACAD92B31}" dt="2020-05-14T12:43:56.971" v="33" actId="478"/>
          <ac:picMkLst>
            <pc:docMk/>
            <pc:sldMk cId="3502480344" sldId="369"/>
            <ac:picMk id="15" creationId="{00000000-0000-0000-0000-000000000000}"/>
          </ac:picMkLst>
        </pc:picChg>
        <pc:picChg chg="del">
          <ac:chgData name="Chris Collins" userId="421ed70ca6495716" providerId="LiveId" clId="{8D2EE9F3-8FD8-4A07-882C-EFAACAD92B31}" dt="2020-05-14T12:43:56.971" v="33" actId="478"/>
          <ac:picMkLst>
            <pc:docMk/>
            <pc:sldMk cId="3502480344" sldId="369"/>
            <ac:picMk id="16" creationId="{852C0896-D160-8C45-99C6-AA1922D4C8E3}"/>
          </ac:picMkLst>
        </pc:picChg>
      </pc:sldChg>
      <pc:sldChg chg="modSp modAnim">
        <pc:chgData name="Chris Collins" userId="421ed70ca6495716" providerId="LiveId" clId="{8D2EE9F3-8FD8-4A07-882C-EFAACAD92B31}" dt="2020-05-15T15:10:18.893" v="739"/>
        <pc:sldMkLst>
          <pc:docMk/>
          <pc:sldMk cId="776169384" sldId="399"/>
        </pc:sldMkLst>
        <pc:spChg chg="mod">
          <ac:chgData name="Chris Collins" userId="421ed70ca6495716" providerId="LiveId" clId="{8D2EE9F3-8FD8-4A07-882C-EFAACAD92B31}" dt="2020-05-14T12:41:16.242" v="19"/>
          <ac:spMkLst>
            <pc:docMk/>
            <pc:sldMk cId="776169384" sldId="399"/>
            <ac:spMk id="2" creationId="{46F9CC1A-513C-44B4-8390-5A7FD213DE93}"/>
          </ac:spMkLst>
        </pc:spChg>
        <pc:spChg chg="mod">
          <ac:chgData name="Chris Collins" userId="421ed70ca6495716" providerId="LiveId" clId="{8D2EE9F3-8FD8-4A07-882C-EFAACAD92B31}" dt="2020-05-15T15:09:43.986" v="736" actId="207"/>
          <ac:spMkLst>
            <pc:docMk/>
            <pc:sldMk cId="776169384" sldId="399"/>
            <ac:spMk id="3" creationId="{2AC4D31B-76A0-4A60-97C5-CA22F90C0CD2}"/>
          </ac:spMkLst>
        </pc:spChg>
      </pc:sldChg>
      <pc:sldChg chg="addSp delSp modSp del mod delAnim">
        <pc:chgData name="Chris Collins" userId="421ed70ca6495716" providerId="LiveId" clId="{8D2EE9F3-8FD8-4A07-882C-EFAACAD92B31}" dt="2020-05-18T13:29:08.023" v="1309" actId="47"/>
        <pc:sldMkLst>
          <pc:docMk/>
          <pc:sldMk cId="3827144162" sldId="404"/>
        </pc:sldMkLst>
        <pc:spChg chg="add mod">
          <ac:chgData name="Chris Collins" userId="421ed70ca6495716" providerId="LiveId" clId="{8D2EE9F3-8FD8-4A07-882C-EFAACAD92B31}" dt="2020-05-14T12:41:16.242" v="19"/>
          <ac:spMkLst>
            <pc:docMk/>
            <pc:sldMk cId="3827144162" sldId="404"/>
            <ac:spMk id="2" creationId="{E9E09A97-E7AE-456B-AE58-0BB1F094340B}"/>
          </ac:spMkLst>
        </pc:spChg>
        <pc:spChg chg="del mod">
          <ac:chgData name="Chris Collins" userId="421ed70ca6495716" providerId="LiveId" clId="{8D2EE9F3-8FD8-4A07-882C-EFAACAD92B31}" dt="2020-05-14T12:39:28.540" v="14" actId="478"/>
          <ac:spMkLst>
            <pc:docMk/>
            <pc:sldMk cId="3827144162" sldId="404"/>
            <ac:spMk id="10" creationId="{57960C89-68D4-4E4D-AA66-C6A84B123F5B}"/>
          </ac:spMkLst>
        </pc:spChg>
        <pc:spChg chg="mod">
          <ac:chgData name="Chris Collins" userId="421ed70ca6495716" providerId="LiveId" clId="{8D2EE9F3-8FD8-4A07-882C-EFAACAD92B31}" dt="2020-05-14T12:41:16.242" v="19"/>
          <ac:spMkLst>
            <pc:docMk/>
            <pc:sldMk cId="3827144162" sldId="404"/>
            <ac:spMk id="14" creationId="{2F5F6506-E5FC-4F95-AEC5-2C813BA1676B}"/>
          </ac:spMkLst>
        </pc:spChg>
        <pc:spChg chg="del">
          <ac:chgData name="Chris Collins" userId="421ed70ca6495716" providerId="LiveId" clId="{8D2EE9F3-8FD8-4A07-882C-EFAACAD92B31}" dt="2020-05-14T12:40:07.513" v="18" actId="478"/>
          <ac:spMkLst>
            <pc:docMk/>
            <pc:sldMk cId="3827144162" sldId="404"/>
            <ac:spMk id="19" creationId="{4802FF5D-BCBF-4497-8534-5D8085CDE826}"/>
          </ac:spMkLst>
        </pc:spChg>
      </pc:sldChg>
      <pc:sldChg chg="modSp mod">
        <pc:chgData name="Chris Collins" userId="421ed70ca6495716" providerId="LiveId" clId="{8D2EE9F3-8FD8-4A07-882C-EFAACAD92B31}" dt="2020-05-15T15:19:09.491" v="845" actId="207"/>
        <pc:sldMkLst>
          <pc:docMk/>
          <pc:sldMk cId="2842326087" sldId="406"/>
        </pc:sldMkLst>
        <pc:spChg chg="mod">
          <ac:chgData name="Chris Collins" userId="421ed70ca6495716" providerId="LiveId" clId="{8D2EE9F3-8FD8-4A07-882C-EFAACAD92B31}" dt="2020-05-15T15:03:57.509" v="686" actId="27636"/>
          <ac:spMkLst>
            <pc:docMk/>
            <pc:sldMk cId="2842326087" sldId="406"/>
            <ac:spMk id="2" creationId="{E776F7C8-2CD6-43F8-9670-A97B69FE8964}"/>
          </ac:spMkLst>
        </pc:spChg>
        <pc:spChg chg="mod">
          <ac:chgData name="Chris Collins" userId="421ed70ca6495716" providerId="LiveId" clId="{8D2EE9F3-8FD8-4A07-882C-EFAACAD92B31}" dt="2020-05-15T15:19:09.491" v="845" actId="207"/>
          <ac:spMkLst>
            <pc:docMk/>
            <pc:sldMk cId="2842326087" sldId="406"/>
            <ac:spMk id="36" creationId="{1C7A3C14-6867-4E48-BCFB-C6EE7766DD75}"/>
          </ac:spMkLst>
        </pc:spChg>
        <pc:spChg chg="mod">
          <ac:chgData name="Chris Collins" userId="421ed70ca6495716" providerId="LiveId" clId="{8D2EE9F3-8FD8-4A07-882C-EFAACAD92B31}" dt="2020-05-15T15:19:09.491" v="845" actId="207"/>
          <ac:spMkLst>
            <pc:docMk/>
            <pc:sldMk cId="2842326087" sldId="406"/>
            <ac:spMk id="37" creationId="{8B824E6D-0905-4E8D-99D4-51DCEA080BE7}"/>
          </ac:spMkLst>
        </pc:spChg>
        <pc:spChg chg="mod">
          <ac:chgData name="Chris Collins" userId="421ed70ca6495716" providerId="LiveId" clId="{8D2EE9F3-8FD8-4A07-882C-EFAACAD92B31}" dt="2020-05-15T15:19:09.491" v="845" actId="207"/>
          <ac:spMkLst>
            <pc:docMk/>
            <pc:sldMk cId="2842326087" sldId="406"/>
            <ac:spMk id="1025" creationId="{F2E99DBA-E41B-4CEC-A9C0-BBC8745D705F}"/>
          </ac:spMkLst>
        </pc:spChg>
      </pc:sldChg>
      <pc:sldChg chg="addSp delSp modSp del">
        <pc:chgData name="Chris Collins" userId="421ed70ca6495716" providerId="LiveId" clId="{8D2EE9F3-8FD8-4A07-882C-EFAACAD92B31}" dt="2020-05-15T15:19:48.524" v="847" actId="47"/>
        <pc:sldMkLst>
          <pc:docMk/>
          <pc:sldMk cId="836946022" sldId="407"/>
        </pc:sldMkLst>
        <pc:spChg chg="mod">
          <ac:chgData name="Chris Collins" userId="421ed70ca6495716" providerId="LiveId" clId="{8D2EE9F3-8FD8-4A07-882C-EFAACAD92B31}" dt="2020-05-14T12:41:16.242" v="19"/>
          <ac:spMkLst>
            <pc:docMk/>
            <pc:sldMk cId="836946022" sldId="407"/>
            <ac:spMk id="2" creationId="{00000000-0000-0000-0000-000000000000}"/>
          </ac:spMkLst>
        </pc:spChg>
        <pc:spChg chg="add del mod">
          <ac:chgData name="Chris Collins" userId="421ed70ca6495716" providerId="LiveId" clId="{8D2EE9F3-8FD8-4A07-882C-EFAACAD92B31}" dt="2020-05-14T12:38:42.281" v="8"/>
          <ac:spMkLst>
            <pc:docMk/>
            <pc:sldMk cId="836946022" sldId="407"/>
            <ac:spMk id="3" creationId="{B6AB30E4-B935-436C-A8F3-C87B9986FCF7}"/>
          </ac:spMkLst>
        </pc:spChg>
        <pc:spChg chg="add del mod">
          <ac:chgData name="Chris Collins" userId="421ed70ca6495716" providerId="LiveId" clId="{8D2EE9F3-8FD8-4A07-882C-EFAACAD92B31}" dt="2020-05-14T12:38:42.281" v="8"/>
          <ac:spMkLst>
            <pc:docMk/>
            <pc:sldMk cId="836946022" sldId="407"/>
            <ac:spMk id="4" creationId="{234995F6-9FFD-46CC-8041-37405ACE8B8B}"/>
          </ac:spMkLst>
        </pc:spChg>
        <pc:spChg chg="add mod">
          <ac:chgData name="Chris Collins" userId="421ed70ca6495716" providerId="LiveId" clId="{8D2EE9F3-8FD8-4A07-882C-EFAACAD92B31}" dt="2020-05-14T12:41:16.242" v="19"/>
          <ac:spMkLst>
            <pc:docMk/>
            <pc:sldMk cId="836946022" sldId="407"/>
            <ac:spMk id="5" creationId="{92B9075A-D2E3-4BC5-AC59-879920F91A0B}"/>
          </ac:spMkLst>
        </pc:spChg>
      </pc:sldChg>
      <pc:sldChg chg="modSp">
        <pc:chgData name="Chris Collins" userId="421ed70ca6495716" providerId="LiveId" clId="{8D2EE9F3-8FD8-4A07-882C-EFAACAD92B31}" dt="2020-05-14T12:41:16.242" v="19"/>
        <pc:sldMkLst>
          <pc:docMk/>
          <pc:sldMk cId="3406361387" sldId="408"/>
        </pc:sldMkLst>
        <pc:spChg chg="mod">
          <ac:chgData name="Chris Collins" userId="421ed70ca6495716" providerId="LiveId" clId="{8D2EE9F3-8FD8-4A07-882C-EFAACAD92B31}" dt="2020-05-14T12:41:16.242" v="19"/>
          <ac:spMkLst>
            <pc:docMk/>
            <pc:sldMk cId="3406361387" sldId="408"/>
            <ac:spMk id="2" creationId="{00000000-0000-0000-0000-000000000000}"/>
          </ac:spMkLst>
        </pc:spChg>
        <pc:picChg chg="mod">
          <ac:chgData name="Chris Collins" userId="421ed70ca6495716" providerId="LiveId" clId="{8D2EE9F3-8FD8-4A07-882C-EFAACAD92B31}" dt="2020-05-14T12:39:01.181" v="10"/>
          <ac:picMkLst>
            <pc:docMk/>
            <pc:sldMk cId="3406361387" sldId="408"/>
            <ac:picMk id="11" creationId="{00000000-0000-0000-0000-000000000000}"/>
          </ac:picMkLst>
        </pc:picChg>
      </pc:sldChg>
      <pc:sldChg chg="modSp mod">
        <pc:chgData name="Chris Collins" userId="421ed70ca6495716" providerId="LiveId" clId="{8D2EE9F3-8FD8-4A07-882C-EFAACAD92B31}" dt="2020-05-15T15:03:57.528" v="688" actId="27636"/>
        <pc:sldMkLst>
          <pc:docMk/>
          <pc:sldMk cId="1497640463" sldId="409"/>
        </pc:sldMkLst>
        <pc:spChg chg="mod">
          <ac:chgData name="Chris Collins" userId="421ed70ca6495716" providerId="LiveId" clId="{8D2EE9F3-8FD8-4A07-882C-EFAACAD92B31}" dt="2020-05-15T15:03:57.528" v="688" actId="27636"/>
          <ac:spMkLst>
            <pc:docMk/>
            <pc:sldMk cId="1497640463" sldId="409"/>
            <ac:spMk id="2" creationId="{00000000-0000-0000-0000-000000000000}"/>
          </ac:spMkLst>
        </pc:spChg>
        <pc:picChg chg="mod">
          <ac:chgData name="Chris Collins" userId="421ed70ca6495716" providerId="LiveId" clId="{8D2EE9F3-8FD8-4A07-882C-EFAACAD92B31}" dt="2020-05-14T12:39:01.181" v="10"/>
          <ac:picMkLst>
            <pc:docMk/>
            <pc:sldMk cId="1497640463" sldId="409"/>
            <ac:picMk id="7" creationId="{00000000-0000-0000-0000-000000000000}"/>
          </ac:picMkLst>
        </pc:picChg>
      </pc:sldChg>
      <pc:sldChg chg="modSp">
        <pc:chgData name="Chris Collins" userId="421ed70ca6495716" providerId="LiveId" clId="{8D2EE9F3-8FD8-4A07-882C-EFAACAD92B31}" dt="2020-05-14T12:41:16.242" v="19"/>
        <pc:sldMkLst>
          <pc:docMk/>
          <pc:sldMk cId="1088560046" sldId="410"/>
        </pc:sldMkLst>
        <pc:spChg chg="mod">
          <ac:chgData name="Chris Collins" userId="421ed70ca6495716" providerId="LiveId" clId="{8D2EE9F3-8FD8-4A07-882C-EFAACAD92B31}" dt="2020-05-14T12:41:16.242" v="19"/>
          <ac:spMkLst>
            <pc:docMk/>
            <pc:sldMk cId="1088560046" sldId="410"/>
            <ac:spMk id="2" creationId="{00000000-0000-0000-0000-000000000000}"/>
          </ac:spMkLst>
        </pc:spChg>
        <pc:picChg chg="mod">
          <ac:chgData name="Chris Collins" userId="421ed70ca6495716" providerId="LiveId" clId="{8D2EE9F3-8FD8-4A07-882C-EFAACAD92B31}" dt="2020-05-14T12:39:01.181" v="10"/>
          <ac:picMkLst>
            <pc:docMk/>
            <pc:sldMk cId="1088560046" sldId="410"/>
            <ac:picMk id="10" creationId="{00000000-0000-0000-0000-000000000000}"/>
          </ac:picMkLst>
        </pc:picChg>
      </pc:sldChg>
      <pc:sldChg chg="modSp mod">
        <pc:chgData name="Chris Collins" userId="421ed70ca6495716" providerId="LiveId" clId="{8D2EE9F3-8FD8-4A07-882C-EFAACAD92B31}" dt="2020-05-18T13:24:50.280" v="1180" actId="1076"/>
        <pc:sldMkLst>
          <pc:docMk/>
          <pc:sldMk cId="619907708" sldId="411"/>
        </pc:sldMkLst>
        <pc:spChg chg="mod">
          <ac:chgData name="Chris Collins" userId="421ed70ca6495716" providerId="LiveId" clId="{8D2EE9F3-8FD8-4A07-882C-EFAACAD92B31}" dt="2020-05-18T13:24:42.960" v="1178" actId="20577"/>
          <ac:spMkLst>
            <pc:docMk/>
            <pc:sldMk cId="619907708" sldId="411"/>
            <ac:spMk id="2" creationId="{00000000-0000-0000-0000-000000000000}"/>
          </ac:spMkLst>
        </pc:spChg>
        <pc:picChg chg="mod">
          <ac:chgData name="Chris Collins" userId="421ed70ca6495716" providerId="LiveId" clId="{8D2EE9F3-8FD8-4A07-882C-EFAACAD92B31}" dt="2020-05-18T13:24:50.280" v="1180" actId="1076"/>
          <ac:picMkLst>
            <pc:docMk/>
            <pc:sldMk cId="619907708" sldId="411"/>
            <ac:picMk id="4" creationId="{00000000-0000-0000-0000-000000000000}"/>
          </ac:picMkLst>
        </pc:picChg>
      </pc:sldChg>
      <pc:sldChg chg="delSp modSp mod">
        <pc:chgData name="Chris Collins" userId="421ed70ca6495716" providerId="LiveId" clId="{8D2EE9F3-8FD8-4A07-882C-EFAACAD92B31}" dt="2020-05-18T13:26:01.104" v="1216" actId="20577"/>
        <pc:sldMkLst>
          <pc:docMk/>
          <pc:sldMk cId="429980300" sldId="413"/>
        </pc:sldMkLst>
        <pc:spChg chg="mod">
          <ac:chgData name="Chris Collins" userId="421ed70ca6495716" providerId="LiveId" clId="{8D2EE9F3-8FD8-4A07-882C-EFAACAD92B31}" dt="2020-05-18T13:26:01.104" v="1216" actId="20577"/>
          <ac:spMkLst>
            <pc:docMk/>
            <pc:sldMk cId="429980300" sldId="413"/>
            <ac:spMk id="2" creationId="{00000000-0000-0000-0000-000000000000}"/>
          </ac:spMkLst>
        </pc:spChg>
        <pc:spChg chg="del">
          <ac:chgData name="Chris Collins" userId="421ed70ca6495716" providerId="LiveId" clId="{8D2EE9F3-8FD8-4A07-882C-EFAACAD92B31}" dt="2020-05-18T08:50:09.992" v="1027" actId="478"/>
          <ac:spMkLst>
            <pc:docMk/>
            <pc:sldMk cId="429980300" sldId="413"/>
            <ac:spMk id="5" creationId="{00000000-0000-0000-0000-000000000000}"/>
          </ac:spMkLst>
        </pc:spChg>
        <pc:picChg chg="mod">
          <ac:chgData name="Chris Collins" userId="421ed70ca6495716" providerId="LiveId" clId="{8D2EE9F3-8FD8-4A07-882C-EFAACAD92B31}" dt="2020-05-18T08:51:50.951" v="1064" actId="1076"/>
          <ac:picMkLst>
            <pc:docMk/>
            <pc:sldMk cId="429980300" sldId="413"/>
            <ac:picMk id="4" creationId="{00000000-0000-0000-0000-000000000000}"/>
          </ac:picMkLst>
        </pc:picChg>
      </pc:sldChg>
      <pc:sldChg chg="modSp del mod">
        <pc:chgData name="Chris Collins" userId="421ed70ca6495716" providerId="LiveId" clId="{8D2EE9F3-8FD8-4A07-882C-EFAACAD92B31}" dt="2020-05-18T13:25:18.608" v="1181" actId="47"/>
        <pc:sldMkLst>
          <pc:docMk/>
          <pc:sldMk cId="1923583893" sldId="414"/>
        </pc:sldMkLst>
        <pc:spChg chg="mod">
          <ac:chgData name="Chris Collins" userId="421ed70ca6495716" providerId="LiveId" clId="{8D2EE9F3-8FD8-4A07-882C-EFAACAD92B31}" dt="2020-05-14T12:41:16.242" v="19"/>
          <ac:spMkLst>
            <pc:docMk/>
            <pc:sldMk cId="1923583893" sldId="414"/>
            <ac:spMk id="2" creationId="{00000000-0000-0000-0000-000000000000}"/>
          </ac:spMkLst>
        </pc:spChg>
        <pc:picChg chg="mod">
          <ac:chgData name="Chris Collins" userId="421ed70ca6495716" providerId="LiveId" clId="{8D2EE9F3-8FD8-4A07-882C-EFAACAD92B31}" dt="2020-05-18T08:50:28.081" v="1062" actId="1038"/>
          <ac:picMkLst>
            <pc:docMk/>
            <pc:sldMk cId="1923583893" sldId="414"/>
            <ac:picMk id="4" creationId="{00000000-0000-0000-0000-000000000000}"/>
          </ac:picMkLst>
        </pc:picChg>
      </pc:sldChg>
      <pc:sldChg chg="modSp mod">
        <pc:chgData name="Chris Collins" userId="421ed70ca6495716" providerId="LiveId" clId="{8D2EE9F3-8FD8-4A07-882C-EFAACAD92B31}" dt="2020-05-18T13:23:30.953" v="1138" actId="20577"/>
        <pc:sldMkLst>
          <pc:docMk/>
          <pc:sldMk cId="2400818972" sldId="415"/>
        </pc:sldMkLst>
        <pc:spChg chg="mod">
          <ac:chgData name="Chris Collins" userId="421ed70ca6495716" providerId="LiveId" clId="{8D2EE9F3-8FD8-4A07-882C-EFAACAD92B31}" dt="2020-05-18T13:23:30.953" v="1138" actId="20577"/>
          <ac:spMkLst>
            <pc:docMk/>
            <pc:sldMk cId="2400818972" sldId="415"/>
            <ac:spMk id="2" creationId="{00000000-0000-0000-0000-000000000000}"/>
          </ac:spMkLst>
        </pc:spChg>
        <pc:picChg chg="mod">
          <ac:chgData name="Chris Collins" userId="421ed70ca6495716" providerId="LiveId" clId="{8D2EE9F3-8FD8-4A07-882C-EFAACAD92B31}" dt="2020-05-15T15:21:32.126" v="851" actId="1076"/>
          <ac:picMkLst>
            <pc:docMk/>
            <pc:sldMk cId="2400818972" sldId="415"/>
            <ac:picMk id="4" creationId="{00000000-0000-0000-0000-000000000000}"/>
          </ac:picMkLst>
        </pc:picChg>
      </pc:sldChg>
      <pc:sldChg chg="modSp del mod">
        <pc:chgData name="Chris Collins" userId="421ed70ca6495716" providerId="LiveId" clId="{8D2EE9F3-8FD8-4A07-882C-EFAACAD92B31}" dt="2020-05-18T13:28:56.532" v="1308" actId="47"/>
        <pc:sldMkLst>
          <pc:docMk/>
          <pc:sldMk cId="1336124806" sldId="416"/>
        </pc:sldMkLst>
        <pc:spChg chg="mod">
          <ac:chgData name="Chris Collins" userId="421ed70ca6495716" providerId="LiveId" clId="{8D2EE9F3-8FD8-4A07-882C-EFAACAD92B31}" dt="2020-05-14T12:41:16.242" v="19"/>
          <ac:spMkLst>
            <pc:docMk/>
            <pc:sldMk cId="1336124806" sldId="416"/>
            <ac:spMk id="2" creationId="{00000000-0000-0000-0000-000000000000}"/>
          </ac:spMkLst>
        </pc:spChg>
        <pc:picChg chg="mod">
          <ac:chgData name="Chris Collins" userId="421ed70ca6495716" providerId="LiveId" clId="{8D2EE9F3-8FD8-4A07-882C-EFAACAD92B31}" dt="2020-05-15T15:21:18.302" v="849" actId="14100"/>
          <ac:picMkLst>
            <pc:docMk/>
            <pc:sldMk cId="1336124806" sldId="416"/>
            <ac:picMk id="4" creationId="{00000000-0000-0000-0000-000000000000}"/>
          </ac:picMkLst>
        </pc:picChg>
      </pc:sldChg>
      <pc:sldChg chg="modSp del mod">
        <pc:chgData name="Chris Collins" userId="421ed70ca6495716" providerId="LiveId" clId="{8D2EE9F3-8FD8-4A07-882C-EFAACAD92B31}" dt="2020-05-18T13:25:18.608" v="1181" actId="47"/>
        <pc:sldMkLst>
          <pc:docMk/>
          <pc:sldMk cId="2459836134" sldId="417"/>
        </pc:sldMkLst>
        <pc:spChg chg="mod">
          <ac:chgData name="Chris Collins" userId="421ed70ca6495716" providerId="LiveId" clId="{8D2EE9F3-8FD8-4A07-882C-EFAACAD92B31}" dt="2020-05-15T15:20:25.037" v="848" actId="14100"/>
          <ac:spMkLst>
            <pc:docMk/>
            <pc:sldMk cId="2459836134" sldId="417"/>
            <ac:spMk id="2" creationId="{00000000-0000-0000-0000-000000000000}"/>
          </ac:spMkLst>
        </pc:spChg>
        <pc:spChg chg="mod">
          <ac:chgData name="Chris Collins" userId="421ed70ca6495716" providerId="LiveId" clId="{8D2EE9F3-8FD8-4A07-882C-EFAACAD92B31}" dt="2020-05-14T12:41:16.242" v="19"/>
          <ac:spMkLst>
            <pc:docMk/>
            <pc:sldMk cId="2459836134" sldId="417"/>
            <ac:spMk id="3" creationId="{00000000-0000-0000-0000-000000000000}"/>
          </ac:spMkLst>
        </pc:spChg>
      </pc:sldChg>
      <pc:sldChg chg="modSp del">
        <pc:chgData name="Chris Collins" userId="421ed70ca6495716" providerId="LiveId" clId="{8D2EE9F3-8FD8-4A07-882C-EFAACAD92B31}" dt="2020-05-18T13:25:18.608" v="1181" actId="47"/>
        <pc:sldMkLst>
          <pc:docMk/>
          <pc:sldMk cId="3026653986" sldId="418"/>
        </pc:sldMkLst>
        <pc:spChg chg="mod">
          <ac:chgData name="Chris Collins" userId="421ed70ca6495716" providerId="LiveId" clId="{8D2EE9F3-8FD8-4A07-882C-EFAACAD92B31}" dt="2020-05-14T12:41:16.242" v="19"/>
          <ac:spMkLst>
            <pc:docMk/>
            <pc:sldMk cId="3026653986" sldId="418"/>
            <ac:spMk id="2" creationId="{00000000-0000-0000-0000-000000000000}"/>
          </ac:spMkLst>
        </pc:spChg>
        <pc:picChg chg="mod">
          <ac:chgData name="Chris Collins" userId="421ed70ca6495716" providerId="LiveId" clId="{8D2EE9F3-8FD8-4A07-882C-EFAACAD92B31}" dt="2020-05-14T12:39:13.168" v="11"/>
          <ac:picMkLst>
            <pc:docMk/>
            <pc:sldMk cId="3026653986" sldId="418"/>
            <ac:picMk id="4" creationId="{00000000-0000-0000-0000-000000000000}"/>
          </ac:picMkLst>
        </pc:picChg>
      </pc:sldChg>
      <pc:sldChg chg="modSp">
        <pc:chgData name="Chris Collins" userId="421ed70ca6495716" providerId="LiveId" clId="{8D2EE9F3-8FD8-4A07-882C-EFAACAD92B31}" dt="2020-05-14T12:41:16.242" v="19"/>
        <pc:sldMkLst>
          <pc:docMk/>
          <pc:sldMk cId="491545360" sldId="419"/>
        </pc:sldMkLst>
        <pc:spChg chg="mod">
          <ac:chgData name="Chris Collins" userId="421ed70ca6495716" providerId="LiveId" clId="{8D2EE9F3-8FD8-4A07-882C-EFAACAD92B31}" dt="2020-05-14T12:41:16.242" v="19"/>
          <ac:spMkLst>
            <pc:docMk/>
            <pc:sldMk cId="491545360" sldId="419"/>
            <ac:spMk id="2" creationId="{00000000-0000-0000-0000-000000000000}"/>
          </ac:spMkLst>
        </pc:spChg>
        <pc:spChg chg="mod">
          <ac:chgData name="Chris Collins" userId="421ed70ca6495716" providerId="LiveId" clId="{8D2EE9F3-8FD8-4A07-882C-EFAACAD92B31}" dt="2020-05-14T12:38:49.906" v="9"/>
          <ac:spMkLst>
            <pc:docMk/>
            <pc:sldMk cId="491545360" sldId="419"/>
            <ac:spMk id="3" creationId="{00000000-0000-0000-0000-000000000000}"/>
          </ac:spMkLst>
        </pc:spChg>
      </pc:sldChg>
      <pc:sldChg chg="modSp">
        <pc:chgData name="Chris Collins" userId="421ed70ca6495716" providerId="LiveId" clId="{8D2EE9F3-8FD8-4A07-882C-EFAACAD92B31}" dt="2020-05-14T12:41:16.242" v="19"/>
        <pc:sldMkLst>
          <pc:docMk/>
          <pc:sldMk cId="2589687194" sldId="420"/>
        </pc:sldMkLst>
        <pc:spChg chg="mod">
          <ac:chgData name="Chris Collins" userId="421ed70ca6495716" providerId="LiveId" clId="{8D2EE9F3-8FD8-4A07-882C-EFAACAD92B31}" dt="2020-05-14T12:41:16.242" v="19"/>
          <ac:spMkLst>
            <pc:docMk/>
            <pc:sldMk cId="2589687194" sldId="420"/>
            <ac:spMk id="2" creationId="{00000000-0000-0000-0000-000000000000}"/>
          </ac:spMkLst>
        </pc:spChg>
        <pc:picChg chg="mod">
          <ac:chgData name="Chris Collins" userId="421ed70ca6495716" providerId="LiveId" clId="{8D2EE9F3-8FD8-4A07-882C-EFAACAD92B31}" dt="2020-05-14T12:39:01.181" v="10"/>
          <ac:picMkLst>
            <pc:docMk/>
            <pc:sldMk cId="2589687194" sldId="420"/>
            <ac:picMk id="4" creationId="{00000000-0000-0000-0000-000000000000}"/>
          </ac:picMkLst>
        </pc:picChg>
      </pc:sldChg>
      <pc:sldChg chg="addSp delSp modSp mod">
        <pc:chgData name="Chris Collins" userId="421ed70ca6495716" providerId="LiveId" clId="{8D2EE9F3-8FD8-4A07-882C-EFAACAD92B31}" dt="2020-05-18T09:18:52.029" v="1094" actId="20577"/>
        <pc:sldMkLst>
          <pc:docMk/>
          <pc:sldMk cId="482095596" sldId="421"/>
        </pc:sldMkLst>
        <pc:spChg chg="mod">
          <ac:chgData name="Chris Collins" userId="421ed70ca6495716" providerId="LiveId" clId="{8D2EE9F3-8FD8-4A07-882C-EFAACAD92B31}" dt="2020-05-15T15:03:11.212" v="674"/>
          <ac:spMkLst>
            <pc:docMk/>
            <pc:sldMk cId="482095596" sldId="421"/>
            <ac:spMk id="2" creationId="{CDF71418-B90D-A740-BFBF-ECF7BABE537B}"/>
          </ac:spMkLst>
        </pc:spChg>
        <pc:spChg chg="del mod">
          <ac:chgData name="Chris Collins" userId="421ed70ca6495716" providerId="LiveId" clId="{8D2EE9F3-8FD8-4A07-882C-EFAACAD92B31}" dt="2020-05-15T15:02:48.586" v="671" actId="478"/>
          <ac:spMkLst>
            <pc:docMk/>
            <pc:sldMk cId="482095596" sldId="421"/>
            <ac:spMk id="3" creationId="{D4E5ED5A-ECC2-0045-914D-E6DCE556FC6A}"/>
          </ac:spMkLst>
        </pc:spChg>
        <pc:spChg chg="add mod">
          <ac:chgData name="Chris Collins" userId="421ed70ca6495716" providerId="LiveId" clId="{8D2EE9F3-8FD8-4A07-882C-EFAACAD92B31}" dt="2020-05-18T09:18:52.029" v="1094" actId="20577"/>
          <ac:spMkLst>
            <pc:docMk/>
            <pc:sldMk cId="482095596" sldId="421"/>
            <ac:spMk id="5" creationId="{922CA76A-E050-4F00-966B-C2E1313351E0}"/>
          </ac:spMkLst>
        </pc:spChg>
        <pc:spChg chg="add del mod">
          <ac:chgData name="Chris Collins" userId="421ed70ca6495716" providerId="LiveId" clId="{8D2EE9F3-8FD8-4A07-882C-EFAACAD92B31}" dt="2020-05-15T15:03:11.212" v="674"/>
          <ac:spMkLst>
            <pc:docMk/>
            <pc:sldMk cId="482095596" sldId="421"/>
            <ac:spMk id="6" creationId="{7AA125A6-ECB0-4BDE-9E73-9BC4A0697528}"/>
          </ac:spMkLst>
        </pc:spChg>
        <pc:spChg chg="add del mod">
          <ac:chgData name="Chris Collins" userId="421ed70ca6495716" providerId="LiveId" clId="{8D2EE9F3-8FD8-4A07-882C-EFAACAD92B31}" dt="2020-05-15T15:03:11.212" v="674"/>
          <ac:spMkLst>
            <pc:docMk/>
            <pc:sldMk cId="482095596" sldId="421"/>
            <ac:spMk id="7" creationId="{BF9899AA-9728-4FE7-9B66-C7708D415772}"/>
          </ac:spMkLst>
        </pc:spChg>
      </pc:sldChg>
      <pc:sldChg chg="modSp mod">
        <pc:chgData name="Chris Collins" userId="421ed70ca6495716" providerId="LiveId" clId="{8D2EE9F3-8FD8-4A07-882C-EFAACAD92B31}" dt="2020-05-15T15:08:00.520" v="713" actId="2710"/>
        <pc:sldMkLst>
          <pc:docMk/>
          <pc:sldMk cId="3546456746" sldId="424"/>
        </pc:sldMkLst>
        <pc:spChg chg="mod">
          <ac:chgData name="Chris Collins" userId="421ed70ca6495716" providerId="LiveId" clId="{8D2EE9F3-8FD8-4A07-882C-EFAACAD92B31}" dt="2020-05-15T15:08:00.520" v="713" actId="2710"/>
          <ac:spMkLst>
            <pc:docMk/>
            <pc:sldMk cId="3546456746" sldId="424"/>
            <ac:spMk id="2" creationId="{56C8459F-A3C4-4F40-A95A-0F0779D1DFCC}"/>
          </ac:spMkLst>
        </pc:spChg>
      </pc:sldChg>
      <pc:sldChg chg="delSp modSp mod">
        <pc:chgData name="Chris Collins" userId="421ed70ca6495716" providerId="LiveId" clId="{8D2EE9F3-8FD8-4A07-882C-EFAACAD92B31}" dt="2020-05-15T15:13:43.510" v="807" actId="478"/>
        <pc:sldMkLst>
          <pc:docMk/>
          <pc:sldMk cId="2738689994" sldId="426"/>
        </pc:sldMkLst>
        <pc:spChg chg="mod">
          <ac:chgData name="Chris Collins" userId="421ed70ca6495716" providerId="LiveId" clId="{8D2EE9F3-8FD8-4A07-882C-EFAACAD92B31}" dt="2020-05-15T15:13:00.448" v="797" actId="404"/>
          <ac:spMkLst>
            <pc:docMk/>
            <pc:sldMk cId="2738689994" sldId="426"/>
            <ac:spMk id="3" creationId="{DF99D3F9-E0A2-4B41-9E7B-3D2C3E06CC88}"/>
          </ac:spMkLst>
        </pc:spChg>
        <pc:spChg chg="mod">
          <ac:chgData name="Chris Collins" userId="421ed70ca6495716" providerId="LiveId" clId="{8D2EE9F3-8FD8-4A07-882C-EFAACAD92B31}" dt="2020-05-15T15:13:19.853" v="805" actId="1035"/>
          <ac:spMkLst>
            <pc:docMk/>
            <pc:sldMk cId="2738689994" sldId="426"/>
            <ac:spMk id="23" creationId="{83AC18E2-876E-5241-8BB7-E50FB47FA8A7}"/>
          </ac:spMkLst>
        </pc:spChg>
        <pc:spChg chg="mod">
          <ac:chgData name="Chris Collins" userId="421ed70ca6495716" providerId="LiveId" clId="{8D2EE9F3-8FD8-4A07-882C-EFAACAD92B31}" dt="2020-05-15T15:13:19.853" v="805" actId="1035"/>
          <ac:spMkLst>
            <pc:docMk/>
            <pc:sldMk cId="2738689994" sldId="426"/>
            <ac:spMk id="24" creationId="{828A4D5E-1FB0-0640-B740-F48F8DC141F4}"/>
          </ac:spMkLst>
        </pc:spChg>
        <pc:spChg chg="mod">
          <ac:chgData name="Chris Collins" userId="421ed70ca6495716" providerId="LiveId" clId="{8D2EE9F3-8FD8-4A07-882C-EFAACAD92B31}" dt="2020-05-15T15:13:27.039" v="806" actId="14100"/>
          <ac:spMkLst>
            <pc:docMk/>
            <pc:sldMk cId="2738689994" sldId="426"/>
            <ac:spMk id="25" creationId="{9098A6AA-71A9-6F4A-B8F1-9ABE7585B0C3}"/>
          </ac:spMkLst>
        </pc:spChg>
        <pc:spChg chg="del mod">
          <ac:chgData name="Chris Collins" userId="421ed70ca6495716" providerId="LiveId" clId="{8D2EE9F3-8FD8-4A07-882C-EFAACAD92B31}" dt="2020-05-15T15:13:43.510" v="807" actId="478"/>
          <ac:spMkLst>
            <pc:docMk/>
            <pc:sldMk cId="2738689994" sldId="426"/>
            <ac:spMk id="31" creationId="{2A478C4A-B54C-4739-9AB6-566B0D501B91}"/>
          </ac:spMkLst>
        </pc:spChg>
        <pc:spChg chg="del mod">
          <ac:chgData name="Chris Collins" userId="421ed70ca6495716" providerId="LiveId" clId="{8D2EE9F3-8FD8-4A07-882C-EFAACAD92B31}" dt="2020-05-15T15:13:43.510" v="807" actId="478"/>
          <ac:spMkLst>
            <pc:docMk/>
            <pc:sldMk cId="2738689994" sldId="426"/>
            <ac:spMk id="34" creationId="{B2077398-A5CB-464D-ACA3-951F3D6B0F82}"/>
          </ac:spMkLst>
        </pc:spChg>
        <pc:spChg chg="del mod">
          <ac:chgData name="Chris Collins" userId="421ed70ca6495716" providerId="LiveId" clId="{8D2EE9F3-8FD8-4A07-882C-EFAACAD92B31}" dt="2020-05-15T15:13:43.510" v="807" actId="478"/>
          <ac:spMkLst>
            <pc:docMk/>
            <pc:sldMk cId="2738689994" sldId="426"/>
            <ac:spMk id="35" creationId="{B85143B6-043C-4526-929D-64FB14578C25}"/>
          </ac:spMkLst>
        </pc:spChg>
        <pc:spChg chg="mod">
          <ac:chgData name="Chris Collins" userId="421ed70ca6495716" providerId="LiveId" clId="{8D2EE9F3-8FD8-4A07-882C-EFAACAD92B31}" dt="2020-05-15T15:13:19.853" v="805" actId="1035"/>
          <ac:spMkLst>
            <pc:docMk/>
            <pc:sldMk cId="2738689994" sldId="426"/>
            <ac:spMk id="88" creationId="{ECE70BF3-FCE1-406B-9224-78CF7B348123}"/>
          </ac:spMkLst>
        </pc:spChg>
        <pc:spChg chg="mod">
          <ac:chgData name="Chris Collins" userId="421ed70ca6495716" providerId="LiveId" clId="{8D2EE9F3-8FD8-4A07-882C-EFAACAD92B31}" dt="2020-05-15T15:13:19.853" v="805" actId="1035"/>
          <ac:spMkLst>
            <pc:docMk/>
            <pc:sldMk cId="2738689994" sldId="426"/>
            <ac:spMk id="89" creationId="{4B588509-6CF8-4571-8756-E1BB40458FAA}"/>
          </ac:spMkLst>
        </pc:spChg>
        <pc:spChg chg="mod">
          <ac:chgData name="Chris Collins" userId="421ed70ca6495716" providerId="LiveId" clId="{8D2EE9F3-8FD8-4A07-882C-EFAACAD92B31}" dt="2020-05-15T15:13:19.853" v="805" actId="1035"/>
          <ac:spMkLst>
            <pc:docMk/>
            <pc:sldMk cId="2738689994" sldId="426"/>
            <ac:spMk id="90" creationId="{4616B6C0-3983-4819-8564-751C74403ECB}"/>
          </ac:spMkLst>
        </pc:spChg>
        <pc:picChg chg="mod">
          <ac:chgData name="Chris Collins" userId="421ed70ca6495716" providerId="LiveId" clId="{8D2EE9F3-8FD8-4A07-882C-EFAACAD92B31}" dt="2020-05-15T15:13:19.853" v="805" actId="1035"/>
          <ac:picMkLst>
            <pc:docMk/>
            <pc:sldMk cId="2738689994" sldId="426"/>
            <ac:picMk id="16" creationId="{40E23428-02E5-4E70-AE18-AAD629D31774}"/>
          </ac:picMkLst>
        </pc:picChg>
        <pc:picChg chg="mod">
          <ac:chgData name="Chris Collins" userId="421ed70ca6495716" providerId="LiveId" clId="{8D2EE9F3-8FD8-4A07-882C-EFAACAD92B31}" dt="2020-05-15T15:13:19.853" v="805" actId="1035"/>
          <ac:picMkLst>
            <pc:docMk/>
            <pc:sldMk cId="2738689994" sldId="426"/>
            <ac:picMk id="17" creationId="{05702C0F-054E-4F7A-9920-438C72CE1A41}"/>
          </ac:picMkLst>
        </pc:picChg>
        <pc:picChg chg="mod">
          <ac:chgData name="Chris Collins" userId="421ed70ca6495716" providerId="LiveId" clId="{8D2EE9F3-8FD8-4A07-882C-EFAACAD92B31}" dt="2020-05-15T15:13:19.853" v="805" actId="1035"/>
          <ac:picMkLst>
            <pc:docMk/>
            <pc:sldMk cId="2738689994" sldId="426"/>
            <ac:picMk id="18" creationId="{0AE66176-4ADB-4F7E-AC34-81E35A7804FE}"/>
          </ac:picMkLst>
        </pc:picChg>
        <pc:picChg chg="mod">
          <ac:chgData name="Chris Collins" userId="421ed70ca6495716" providerId="LiveId" clId="{8D2EE9F3-8FD8-4A07-882C-EFAACAD92B31}" dt="2020-05-15T15:13:19.853" v="805" actId="1035"/>
          <ac:picMkLst>
            <pc:docMk/>
            <pc:sldMk cId="2738689994" sldId="426"/>
            <ac:picMk id="19" creationId="{768929EB-A688-4BD4-B2F2-E44F9488C1F6}"/>
          </ac:picMkLst>
        </pc:picChg>
        <pc:picChg chg="mod">
          <ac:chgData name="Chris Collins" userId="421ed70ca6495716" providerId="LiveId" clId="{8D2EE9F3-8FD8-4A07-882C-EFAACAD92B31}" dt="2020-05-15T15:13:19.853" v="805" actId="1035"/>
          <ac:picMkLst>
            <pc:docMk/>
            <pc:sldMk cId="2738689994" sldId="426"/>
            <ac:picMk id="20" creationId="{F1F90223-EA13-4042-9793-C1E2ADDD20E4}"/>
          </ac:picMkLst>
        </pc:picChg>
        <pc:picChg chg="mod">
          <ac:chgData name="Chris Collins" userId="421ed70ca6495716" providerId="LiveId" clId="{8D2EE9F3-8FD8-4A07-882C-EFAACAD92B31}" dt="2020-05-15T15:13:19.853" v="805" actId="1035"/>
          <ac:picMkLst>
            <pc:docMk/>
            <pc:sldMk cId="2738689994" sldId="426"/>
            <ac:picMk id="21" creationId="{2ADEF051-EC3A-44A5-982D-BB58F4C894D7}"/>
          </ac:picMkLst>
        </pc:picChg>
        <pc:picChg chg="mod">
          <ac:chgData name="Chris Collins" userId="421ed70ca6495716" providerId="LiveId" clId="{8D2EE9F3-8FD8-4A07-882C-EFAACAD92B31}" dt="2020-05-15T15:13:19.853" v="805" actId="1035"/>
          <ac:picMkLst>
            <pc:docMk/>
            <pc:sldMk cId="2738689994" sldId="426"/>
            <ac:picMk id="22" creationId="{C45E6036-C9EA-4406-B170-89467BEDC591}"/>
          </ac:picMkLst>
        </pc:picChg>
        <pc:picChg chg="mod">
          <ac:chgData name="Chris Collins" userId="421ed70ca6495716" providerId="LiveId" clId="{8D2EE9F3-8FD8-4A07-882C-EFAACAD92B31}" dt="2020-05-15T15:13:19.853" v="805" actId="1035"/>
          <ac:picMkLst>
            <pc:docMk/>
            <pc:sldMk cId="2738689994" sldId="426"/>
            <ac:picMk id="3078" creationId="{C58EE5A4-DF52-474F-A62B-A4EF803712F3}"/>
          </ac:picMkLst>
        </pc:picChg>
        <pc:picChg chg="mod">
          <ac:chgData name="Chris Collins" userId="421ed70ca6495716" providerId="LiveId" clId="{8D2EE9F3-8FD8-4A07-882C-EFAACAD92B31}" dt="2020-05-15T15:13:19.853" v="805" actId="1035"/>
          <ac:picMkLst>
            <pc:docMk/>
            <pc:sldMk cId="2738689994" sldId="426"/>
            <ac:picMk id="3080" creationId="{6D00289E-DF90-42C1-98A4-285A011947C2}"/>
          </ac:picMkLst>
        </pc:picChg>
      </pc:sldChg>
      <pc:sldChg chg="modSp mod">
        <pc:chgData name="Chris Collins" userId="421ed70ca6495716" providerId="LiveId" clId="{8D2EE9F3-8FD8-4A07-882C-EFAACAD92B31}" dt="2020-05-15T15:03:57.505" v="685" actId="27636"/>
        <pc:sldMkLst>
          <pc:docMk/>
          <pc:sldMk cId="3768235238" sldId="427"/>
        </pc:sldMkLst>
        <pc:spChg chg="mod">
          <ac:chgData name="Chris Collins" userId="421ed70ca6495716" providerId="LiveId" clId="{8D2EE9F3-8FD8-4A07-882C-EFAACAD92B31}" dt="2020-05-15T15:03:57.505" v="685" actId="27636"/>
          <ac:spMkLst>
            <pc:docMk/>
            <pc:sldMk cId="3768235238" sldId="427"/>
            <ac:spMk id="2" creationId="{78FD21B3-5433-4A72-90B3-D49C2980DF12}"/>
          </ac:spMkLst>
        </pc:spChg>
      </pc:sldChg>
      <pc:sldChg chg="modSp mod">
        <pc:chgData name="Chris Collins" userId="421ed70ca6495716" providerId="LiveId" clId="{8D2EE9F3-8FD8-4A07-882C-EFAACAD92B31}" dt="2020-05-15T15:03:57.519" v="687" actId="27636"/>
        <pc:sldMkLst>
          <pc:docMk/>
          <pc:sldMk cId="2444328132" sldId="428"/>
        </pc:sldMkLst>
        <pc:spChg chg="mod">
          <ac:chgData name="Chris Collins" userId="421ed70ca6495716" providerId="LiveId" clId="{8D2EE9F3-8FD8-4A07-882C-EFAACAD92B31}" dt="2020-05-15T15:03:57.519" v="687" actId="27636"/>
          <ac:spMkLst>
            <pc:docMk/>
            <pc:sldMk cId="2444328132" sldId="428"/>
            <ac:spMk id="2" creationId="{93556BA0-A4B8-44AF-8515-0633B01E6F53}"/>
          </ac:spMkLst>
        </pc:spChg>
      </pc:sldChg>
      <pc:sldChg chg="modSp">
        <pc:chgData name="Chris Collins" userId="421ed70ca6495716" providerId="LiveId" clId="{8D2EE9F3-8FD8-4A07-882C-EFAACAD92B31}" dt="2020-05-15T15:19:24.815" v="846" actId="207"/>
        <pc:sldMkLst>
          <pc:docMk/>
          <pc:sldMk cId="1723592168" sldId="429"/>
        </pc:sldMkLst>
        <pc:spChg chg="mod">
          <ac:chgData name="Chris Collins" userId="421ed70ca6495716" providerId="LiveId" clId="{8D2EE9F3-8FD8-4A07-882C-EFAACAD92B31}" dt="2020-05-14T12:41:16.242" v="19"/>
          <ac:spMkLst>
            <pc:docMk/>
            <pc:sldMk cId="1723592168" sldId="429"/>
            <ac:spMk id="2" creationId="{9C1779E8-FD95-4599-ACF1-AFAEA415B1F8}"/>
          </ac:spMkLst>
        </pc:spChg>
        <pc:spChg chg="mod">
          <ac:chgData name="Chris Collins" userId="421ed70ca6495716" providerId="LiveId" clId="{8D2EE9F3-8FD8-4A07-882C-EFAACAD92B31}" dt="2020-05-15T15:19:24.815" v="846" actId="207"/>
          <ac:spMkLst>
            <pc:docMk/>
            <pc:sldMk cId="1723592168" sldId="429"/>
            <ac:spMk id="5" creationId="{BE4EF893-2458-43BE-BC4B-0B216CD679FE}"/>
          </ac:spMkLst>
        </pc:spChg>
        <pc:spChg chg="mod">
          <ac:chgData name="Chris Collins" userId="421ed70ca6495716" providerId="LiveId" clId="{8D2EE9F3-8FD8-4A07-882C-EFAACAD92B31}" dt="2020-05-15T15:19:24.815" v="846" actId="207"/>
          <ac:spMkLst>
            <pc:docMk/>
            <pc:sldMk cId="1723592168" sldId="429"/>
            <ac:spMk id="7" creationId="{DB7716B5-5E32-4C1F-929B-5A8E0D47D68E}"/>
          </ac:spMkLst>
        </pc:spChg>
        <pc:spChg chg="mod">
          <ac:chgData name="Chris Collins" userId="421ed70ca6495716" providerId="LiveId" clId="{8D2EE9F3-8FD8-4A07-882C-EFAACAD92B31}" dt="2020-05-15T15:19:24.815" v="846" actId="207"/>
          <ac:spMkLst>
            <pc:docMk/>
            <pc:sldMk cId="1723592168" sldId="429"/>
            <ac:spMk id="11" creationId="{9F46525C-4925-4083-9426-E565C981F2EE}"/>
          </ac:spMkLst>
        </pc:spChg>
      </pc:sldChg>
      <pc:sldChg chg="modSp">
        <pc:chgData name="Chris Collins" userId="421ed70ca6495716" providerId="LiveId" clId="{8D2EE9F3-8FD8-4A07-882C-EFAACAD92B31}" dt="2020-05-15T15:16:07.360" v="808" actId="207"/>
        <pc:sldMkLst>
          <pc:docMk/>
          <pc:sldMk cId="1732210938" sldId="432"/>
        </pc:sldMkLst>
        <pc:grpChg chg="mod">
          <ac:chgData name="Chris Collins" userId="421ed70ca6495716" providerId="LiveId" clId="{8D2EE9F3-8FD8-4A07-882C-EFAACAD92B31}" dt="2020-05-15T15:16:07.360" v="808" actId="207"/>
          <ac:grpSpMkLst>
            <pc:docMk/>
            <pc:sldMk cId="1732210938" sldId="432"/>
            <ac:grpSpMk id="2" creationId="{F717B4BE-555C-43D0-BBB5-99C64B618E47}"/>
          </ac:grpSpMkLst>
        </pc:grpChg>
        <pc:grpChg chg="mod">
          <ac:chgData name="Chris Collins" userId="421ed70ca6495716" providerId="LiveId" clId="{8D2EE9F3-8FD8-4A07-882C-EFAACAD92B31}" dt="2020-05-15T15:16:07.360" v="808" actId="207"/>
          <ac:grpSpMkLst>
            <pc:docMk/>
            <pc:sldMk cId="1732210938" sldId="432"/>
            <ac:grpSpMk id="3" creationId="{36B1B928-2181-4E17-A146-2919B24DD097}"/>
          </ac:grpSpMkLst>
        </pc:grpChg>
        <pc:grpChg chg="mod">
          <ac:chgData name="Chris Collins" userId="421ed70ca6495716" providerId="LiveId" clId="{8D2EE9F3-8FD8-4A07-882C-EFAACAD92B31}" dt="2020-05-15T15:16:07.360" v="808" actId="207"/>
          <ac:grpSpMkLst>
            <pc:docMk/>
            <pc:sldMk cId="1732210938" sldId="432"/>
            <ac:grpSpMk id="4" creationId="{58A28103-AFC9-474C-BEA1-42CB376C147C}"/>
          </ac:grpSpMkLst>
        </pc:grpChg>
      </pc:sldChg>
      <pc:sldChg chg="modSp mod">
        <pc:chgData name="Chris Collins" userId="421ed70ca6495716" providerId="LiveId" clId="{8D2EE9F3-8FD8-4A07-882C-EFAACAD92B31}" dt="2020-05-15T15:23:36.602" v="853" actId="207"/>
        <pc:sldMkLst>
          <pc:docMk/>
          <pc:sldMk cId="924844000" sldId="435"/>
        </pc:sldMkLst>
        <pc:spChg chg="mod">
          <ac:chgData name="Chris Collins" userId="421ed70ca6495716" providerId="LiveId" clId="{8D2EE9F3-8FD8-4A07-882C-EFAACAD92B31}" dt="2020-05-14T12:41:16.957" v="20" actId="27636"/>
          <ac:spMkLst>
            <pc:docMk/>
            <pc:sldMk cId="924844000" sldId="435"/>
            <ac:spMk id="2" creationId="{3A42A30D-90A4-4B87-A191-967D0E3B3B90}"/>
          </ac:spMkLst>
        </pc:spChg>
        <pc:spChg chg="mod">
          <ac:chgData name="Chris Collins" userId="421ed70ca6495716" providerId="LiveId" clId="{8D2EE9F3-8FD8-4A07-882C-EFAACAD92B31}" dt="2020-05-15T15:23:32.268" v="852" actId="207"/>
          <ac:spMkLst>
            <pc:docMk/>
            <pc:sldMk cId="924844000" sldId="435"/>
            <ac:spMk id="11" creationId="{F1835AD0-45A1-4634-946C-5AB7A2D92A3B}"/>
          </ac:spMkLst>
        </pc:spChg>
        <pc:spChg chg="mod">
          <ac:chgData name="Chris Collins" userId="421ed70ca6495716" providerId="LiveId" clId="{8D2EE9F3-8FD8-4A07-882C-EFAACAD92B31}" dt="2020-05-15T15:23:32.268" v="852" actId="207"/>
          <ac:spMkLst>
            <pc:docMk/>
            <pc:sldMk cId="924844000" sldId="435"/>
            <ac:spMk id="12" creationId="{FCC4D64A-2BE7-4599-8764-9EAE64450D7D}"/>
          </ac:spMkLst>
        </pc:spChg>
        <pc:spChg chg="mod">
          <ac:chgData name="Chris Collins" userId="421ed70ca6495716" providerId="LiveId" clId="{8D2EE9F3-8FD8-4A07-882C-EFAACAD92B31}" dt="2020-05-15T15:23:32.268" v="852" actId="207"/>
          <ac:spMkLst>
            <pc:docMk/>
            <pc:sldMk cId="924844000" sldId="435"/>
            <ac:spMk id="13" creationId="{E5FBE30F-3D8F-4D5E-A02E-59719D093363}"/>
          </ac:spMkLst>
        </pc:spChg>
        <pc:spChg chg="mod">
          <ac:chgData name="Chris Collins" userId="421ed70ca6495716" providerId="LiveId" clId="{8D2EE9F3-8FD8-4A07-882C-EFAACAD92B31}" dt="2020-05-15T15:23:32.268" v="852" actId="207"/>
          <ac:spMkLst>
            <pc:docMk/>
            <pc:sldMk cId="924844000" sldId="435"/>
            <ac:spMk id="14" creationId="{6F01EA10-B6D8-42AF-8767-898FD4BD13DF}"/>
          </ac:spMkLst>
        </pc:spChg>
        <pc:spChg chg="mod">
          <ac:chgData name="Chris Collins" userId="421ed70ca6495716" providerId="LiveId" clId="{8D2EE9F3-8FD8-4A07-882C-EFAACAD92B31}" dt="2020-05-15T15:23:36.602" v="853" actId="207"/>
          <ac:spMkLst>
            <pc:docMk/>
            <pc:sldMk cId="924844000" sldId="435"/>
            <ac:spMk id="16" creationId="{F399379E-2FC4-4439-8B0D-BEE815170316}"/>
          </ac:spMkLst>
        </pc:spChg>
      </pc:sldChg>
      <pc:sldChg chg="modSp">
        <pc:chgData name="Chris Collins" userId="421ed70ca6495716" providerId="LiveId" clId="{8D2EE9F3-8FD8-4A07-882C-EFAACAD92B31}" dt="2020-05-15T15:24:07.471" v="871" actId="1035"/>
        <pc:sldMkLst>
          <pc:docMk/>
          <pc:sldMk cId="3082476929" sldId="436"/>
        </pc:sldMkLst>
        <pc:spChg chg="mod">
          <ac:chgData name="Chris Collins" userId="421ed70ca6495716" providerId="LiveId" clId="{8D2EE9F3-8FD8-4A07-882C-EFAACAD92B31}" dt="2020-05-14T12:41:16.242" v="19"/>
          <ac:spMkLst>
            <pc:docMk/>
            <pc:sldMk cId="3082476929" sldId="436"/>
            <ac:spMk id="2" creationId="{32B7B472-46DE-4697-9339-D8C640BCD06A}"/>
          </ac:spMkLst>
        </pc:spChg>
        <pc:spChg chg="mod">
          <ac:chgData name="Chris Collins" userId="421ed70ca6495716" providerId="LiveId" clId="{8D2EE9F3-8FD8-4A07-882C-EFAACAD92B31}" dt="2020-05-15T15:24:07.471" v="871" actId="1035"/>
          <ac:spMkLst>
            <pc:docMk/>
            <pc:sldMk cId="3082476929" sldId="436"/>
            <ac:spMk id="7" creationId="{C223083D-8010-43AC-9984-FC416F974009}"/>
          </ac:spMkLst>
        </pc:spChg>
        <pc:spChg chg="mod">
          <ac:chgData name="Chris Collins" userId="421ed70ca6495716" providerId="LiveId" clId="{8D2EE9F3-8FD8-4A07-882C-EFAACAD92B31}" dt="2020-05-15T15:24:07.471" v="871" actId="1035"/>
          <ac:spMkLst>
            <pc:docMk/>
            <pc:sldMk cId="3082476929" sldId="436"/>
            <ac:spMk id="8" creationId="{0267C653-78CA-451E-B940-2CC2D03CE6C5}"/>
          </ac:spMkLst>
        </pc:spChg>
        <pc:spChg chg="mod">
          <ac:chgData name="Chris Collins" userId="421ed70ca6495716" providerId="LiveId" clId="{8D2EE9F3-8FD8-4A07-882C-EFAACAD92B31}" dt="2020-05-15T15:24:07.471" v="871" actId="1035"/>
          <ac:spMkLst>
            <pc:docMk/>
            <pc:sldMk cId="3082476929" sldId="436"/>
            <ac:spMk id="9" creationId="{8F92DD95-5F7C-4804-BC39-7304DF0FCB93}"/>
          </ac:spMkLst>
        </pc:spChg>
        <pc:spChg chg="mod">
          <ac:chgData name="Chris Collins" userId="421ed70ca6495716" providerId="LiveId" clId="{8D2EE9F3-8FD8-4A07-882C-EFAACAD92B31}" dt="2020-05-15T15:24:07.471" v="871" actId="1035"/>
          <ac:spMkLst>
            <pc:docMk/>
            <pc:sldMk cId="3082476929" sldId="436"/>
            <ac:spMk id="10" creationId="{BAAF54CB-89E8-4BF3-B957-025EACFE5C09}"/>
          </ac:spMkLst>
        </pc:spChg>
        <pc:spChg chg="mod">
          <ac:chgData name="Chris Collins" userId="421ed70ca6495716" providerId="LiveId" clId="{8D2EE9F3-8FD8-4A07-882C-EFAACAD92B31}" dt="2020-05-15T15:24:07.471" v="871" actId="1035"/>
          <ac:spMkLst>
            <pc:docMk/>
            <pc:sldMk cId="3082476929" sldId="436"/>
            <ac:spMk id="11" creationId="{534FA980-E9EF-4961-B24A-2039A2399753}"/>
          </ac:spMkLst>
        </pc:spChg>
        <pc:spChg chg="mod">
          <ac:chgData name="Chris Collins" userId="421ed70ca6495716" providerId="LiveId" clId="{8D2EE9F3-8FD8-4A07-882C-EFAACAD92B31}" dt="2020-05-15T15:24:07.471" v="871" actId="1035"/>
          <ac:spMkLst>
            <pc:docMk/>
            <pc:sldMk cId="3082476929" sldId="436"/>
            <ac:spMk id="12" creationId="{8712D72D-6F05-4A68-A4EE-D2D972F6A1C6}"/>
          </ac:spMkLst>
        </pc:spChg>
        <pc:spChg chg="mod">
          <ac:chgData name="Chris Collins" userId="421ed70ca6495716" providerId="LiveId" clId="{8D2EE9F3-8FD8-4A07-882C-EFAACAD92B31}" dt="2020-05-15T15:24:07.471" v="871" actId="1035"/>
          <ac:spMkLst>
            <pc:docMk/>
            <pc:sldMk cId="3082476929" sldId="436"/>
            <ac:spMk id="13" creationId="{0A169344-789B-4DB0-B28D-D25018BA067C}"/>
          </ac:spMkLst>
        </pc:spChg>
        <pc:spChg chg="mod">
          <ac:chgData name="Chris Collins" userId="421ed70ca6495716" providerId="LiveId" clId="{8D2EE9F3-8FD8-4A07-882C-EFAACAD92B31}" dt="2020-05-15T15:24:07.471" v="871" actId="1035"/>
          <ac:spMkLst>
            <pc:docMk/>
            <pc:sldMk cId="3082476929" sldId="436"/>
            <ac:spMk id="14" creationId="{A52E31D7-8AEA-4C54-9CB4-0C070F21F1FE}"/>
          </ac:spMkLst>
        </pc:spChg>
        <pc:spChg chg="mod">
          <ac:chgData name="Chris Collins" userId="421ed70ca6495716" providerId="LiveId" clId="{8D2EE9F3-8FD8-4A07-882C-EFAACAD92B31}" dt="2020-05-15T15:24:07.471" v="871" actId="1035"/>
          <ac:spMkLst>
            <pc:docMk/>
            <pc:sldMk cId="3082476929" sldId="436"/>
            <ac:spMk id="15" creationId="{05203197-21E8-44D5-9A0B-EF8C13EFDB60}"/>
          </ac:spMkLst>
        </pc:spChg>
        <pc:picChg chg="mod">
          <ac:chgData name="Chris Collins" userId="421ed70ca6495716" providerId="LiveId" clId="{8D2EE9F3-8FD8-4A07-882C-EFAACAD92B31}" dt="2020-05-15T15:24:07.471" v="871" actId="1035"/>
          <ac:picMkLst>
            <pc:docMk/>
            <pc:sldMk cId="3082476929" sldId="436"/>
            <ac:picMk id="3" creationId="{A7EFA273-76C2-4698-AEAA-9E281A9703D8}"/>
          </ac:picMkLst>
        </pc:picChg>
        <pc:picChg chg="mod">
          <ac:chgData name="Chris Collins" userId="421ed70ca6495716" providerId="LiveId" clId="{8D2EE9F3-8FD8-4A07-882C-EFAACAD92B31}" dt="2020-05-15T15:24:07.471" v="871" actId="1035"/>
          <ac:picMkLst>
            <pc:docMk/>
            <pc:sldMk cId="3082476929" sldId="436"/>
            <ac:picMk id="4" creationId="{24B8CAB6-531C-4161-8BD0-38A03F1C7101}"/>
          </ac:picMkLst>
        </pc:picChg>
        <pc:picChg chg="mod">
          <ac:chgData name="Chris Collins" userId="421ed70ca6495716" providerId="LiveId" clId="{8D2EE9F3-8FD8-4A07-882C-EFAACAD92B31}" dt="2020-05-15T15:24:07.471" v="871" actId="1035"/>
          <ac:picMkLst>
            <pc:docMk/>
            <pc:sldMk cId="3082476929" sldId="436"/>
            <ac:picMk id="5" creationId="{E182F093-83C7-44B2-A908-C18007762B8A}"/>
          </ac:picMkLst>
        </pc:picChg>
        <pc:picChg chg="mod">
          <ac:chgData name="Chris Collins" userId="421ed70ca6495716" providerId="LiveId" clId="{8D2EE9F3-8FD8-4A07-882C-EFAACAD92B31}" dt="2020-05-15T15:24:07.471" v="871" actId="1035"/>
          <ac:picMkLst>
            <pc:docMk/>
            <pc:sldMk cId="3082476929" sldId="436"/>
            <ac:picMk id="2050" creationId="{A4529A61-3EB4-495E-9E74-EFD47294E0CE}"/>
          </ac:picMkLst>
        </pc:picChg>
      </pc:sldChg>
      <pc:sldChg chg="modSp mod">
        <pc:chgData name="Chris Collins" userId="421ed70ca6495716" providerId="LiveId" clId="{8D2EE9F3-8FD8-4A07-882C-EFAACAD92B31}" dt="2020-05-15T15:27:55.302" v="914" actId="207"/>
        <pc:sldMkLst>
          <pc:docMk/>
          <pc:sldMk cId="188454322" sldId="437"/>
        </pc:sldMkLst>
        <pc:spChg chg="mod">
          <ac:chgData name="Chris Collins" userId="421ed70ca6495716" providerId="LiveId" clId="{8D2EE9F3-8FD8-4A07-882C-EFAACAD92B31}" dt="2020-05-14T12:41:16.242" v="19"/>
          <ac:spMkLst>
            <pc:docMk/>
            <pc:sldMk cId="188454322" sldId="437"/>
            <ac:spMk id="2" creationId="{90CF4CFE-BEE9-4516-AE9A-3D86CE0717E8}"/>
          </ac:spMkLst>
        </pc:spChg>
        <pc:spChg chg="mod">
          <ac:chgData name="Chris Collins" userId="421ed70ca6495716" providerId="LiveId" clId="{8D2EE9F3-8FD8-4A07-882C-EFAACAD92B31}" dt="2020-05-15T15:27:55.302" v="914" actId="207"/>
          <ac:spMkLst>
            <pc:docMk/>
            <pc:sldMk cId="188454322" sldId="437"/>
            <ac:spMk id="14" creationId="{A7A64FF5-022F-40B0-B5A6-C776556828CA}"/>
          </ac:spMkLst>
        </pc:spChg>
        <pc:picChg chg="mod">
          <ac:chgData name="Chris Collins" userId="421ed70ca6495716" providerId="LiveId" clId="{8D2EE9F3-8FD8-4A07-882C-EFAACAD92B31}" dt="2020-05-15T15:25:12.622" v="872" actId="14861"/>
          <ac:picMkLst>
            <pc:docMk/>
            <pc:sldMk cId="188454322" sldId="437"/>
            <ac:picMk id="3" creationId="{2EE3F807-5186-4AAC-8DA4-2D22B972C7F7}"/>
          </ac:picMkLst>
        </pc:picChg>
        <pc:picChg chg="mod">
          <ac:chgData name="Chris Collins" userId="421ed70ca6495716" providerId="LiveId" clId="{8D2EE9F3-8FD8-4A07-882C-EFAACAD92B31}" dt="2020-05-15T15:27:47.399" v="913" actId="1035"/>
          <ac:picMkLst>
            <pc:docMk/>
            <pc:sldMk cId="188454322" sldId="437"/>
            <ac:picMk id="4" creationId="{D38A2C03-9644-413D-ACE9-DF99A2788B07}"/>
          </ac:picMkLst>
        </pc:picChg>
        <pc:picChg chg="mod">
          <ac:chgData name="Chris Collins" userId="421ed70ca6495716" providerId="LiveId" clId="{8D2EE9F3-8FD8-4A07-882C-EFAACAD92B31}" dt="2020-05-15T15:25:50.752" v="893" actId="1035"/>
          <ac:picMkLst>
            <pc:docMk/>
            <pc:sldMk cId="188454322" sldId="437"/>
            <ac:picMk id="5" creationId="{67BA0A9F-F033-4D50-8ECE-A3FC8A719CC4}"/>
          </ac:picMkLst>
        </pc:picChg>
        <pc:picChg chg="mod">
          <ac:chgData name="Chris Collins" userId="421ed70ca6495716" providerId="LiveId" clId="{8D2EE9F3-8FD8-4A07-882C-EFAACAD92B31}" dt="2020-05-15T15:25:59.861" v="894" actId="1076"/>
          <ac:picMkLst>
            <pc:docMk/>
            <pc:sldMk cId="188454322" sldId="437"/>
            <ac:picMk id="6" creationId="{1B713B41-990C-457B-B80B-2886317BF1B1}"/>
          </ac:picMkLst>
        </pc:picChg>
        <pc:picChg chg="mod">
          <ac:chgData name="Chris Collins" userId="421ed70ca6495716" providerId="LiveId" clId="{8D2EE9F3-8FD8-4A07-882C-EFAACAD92B31}" dt="2020-05-15T15:27:47.399" v="913" actId="1035"/>
          <ac:picMkLst>
            <pc:docMk/>
            <pc:sldMk cId="188454322" sldId="437"/>
            <ac:picMk id="7" creationId="{A8C81FBC-B465-48EB-970E-E01AD598663F}"/>
          </ac:picMkLst>
        </pc:picChg>
        <pc:picChg chg="mod">
          <ac:chgData name="Chris Collins" userId="421ed70ca6495716" providerId="LiveId" clId="{8D2EE9F3-8FD8-4A07-882C-EFAACAD92B31}" dt="2020-05-15T15:27:47.399" v="913" actId="1035"/>
          <ac:picMkLst>
            <pc:docMk/>
            <pc:sldMk cId="188454322" sldId="437"/>
            <ac:picMk id="9" creationId="{F597DAD8-7BC1-4200-9AE1-88019CC2505A}"/>
          </ac:picMkLst>
        </pc:picChg>
        <pc:picChg chg="mod">
          <ac:chgData name="Chris Collins" userId="421ed70ca6495716" providerId="LiveId" clId="{8D2EE9F3-8FD8-4A07-882C-EFAACAD92B31}" dt="2020-05-15T15:27:47.399" v="913" actId="1035"/>
          <ac:picMkLst>
            <pc:docMk/>
            <pc:sldMk cId="188454322" sldId="437"/>
            <ac:picMk id="11" creationId="{E35177B0-4D24-4F1F-ACBF-6F9DE0A37B6A}"/>
          </ac:picMkLst>
        </pc:picChg>
        <pc:picChg chg="mod">
          <ac:chgData name="Chris Collins" userId="421ed70ca6495716" providerId="LiveId" clId="{8D2EE9F3-8FD8-4A07-882C-EFAACAD92B31}" dt="2020-05-15T15:27:47.399" v="913" actId="1035"/>
          <ac:picMkLst>
            <pc:docMk/>
            <pc:sldMk cId="188454322" sldId="437"/>
            <ac:picMk id="12" creationId="{AB17CDCA-018F-4D81-AF1F-0B2064F28125}"/>
          </ac:picMkLst>
        </pc:picChg>
      </pc:sldChg>
      <pc:sldChg chg="modSp mod">
        <pc:chgData name="Chris Collins" userId="421ed70ca6495716" providerId="LiveId" clId="{8D2EE9F3-8FD8-4A07-882C-EFAACAD92B31}" dt="2020-05-15T15:30:11.497" v="962" actId="14100"/>
        <pc:sldMkLst>
          <pc:docMk/>
          <pc:sldMk cId="1492827123" sldId="438"/>
        </pc:sldMkLst>
        <pc:spChg chg="mod">
          <ac:chgData name="Chris Collins" userId="421ed70ca6495716" providerId="LiveId" clId="{8D2EE9F3-8FD8-4A07-882C-EFAACAD92B31}" dt="2020-05-15T15:29:44.211" v="923" actId="404"/>
          <ac:spMkLst>
            <pc:docMk/>
            <pc:sldMk cId="1492827123" sldId="438"/>
            <ac:spMk id="2" creationId="{4F6C210B-A9CB-4D1C-82D5-048E1A4ABFCE}"/>
          </ac:spMkLst>
        </pc:spChg>
        <pc:spChg chg="mod">
          <ac:chgData name="Chris Collins" userId="421ed70ca6495716" providerId="LiveId" clId="{8D2EE9F3-8FD8-4A07-882C-EFAACAD92B31}" dt="2020-05-15T15:30:04.902" v="961" actId="1076"/>
          <ac:spMkLst>
            <pc:docMk/>
            <pc:sldMk cId="1492827123" sldId="438"/>
            <ac:spMk id="4" creationId="{367302D1-FF6A-496A-A47F-758E484E49D1}"/>
          </ac:spMkLst>
        </pc:spChg>
        <pc:picChg chg="mod">
          <ac:chgData name="Chris Collins" userId="421ed70ca6495716" providerId="LiveId" clId="{8D2EE9F3-8FD8-4A07-882C-EFAACAD92B31}" dt="2020-05-15T15:30:11.497" v="962" actId="14100"/>
          <ac:picMkLst>
            <pc:docMk/>
            <pc:sldMk cId="1492827123" sldId="438"/>
            <ac:picMk id="3" creationId="{D05E5EF2-B7DB-400E-86DF-2BE99D3B5688}"/>
          </ac:picMkLst>
        </pc:picChg>
      </pc:sldChg>
      <pc:sldChg chg="modSp">
        <pc:chgData name="Chris Collins" userId="421ed70ca6495716" providerId="LiveId" clId="{8D2EE9F3-8FD8-4A07-882C-EFAACAD92B31}" dt="2020-05-15T15:30:50.483" v="963" actId="207"/>
        <pc:sldMkLst>
          <pc:docMk/>
          <pc:sldMk cId="315530282" sldId="439"/>
        </pc:sldMkLst>
        <pc:spChg chg="mod">
          <ac:chgData name="Chris Collins" userId="421ed70ca6495716" providerId="LiveId" clId="{8D2EE9F3-8FD8-4A07-882C-EFAACAD92B31}" dt="2020-05-15T15:30:50.483" v="963" actId="207"/>
          <ac:spMkLst>
            <pc:docMk/>
            <pc:sldMk cId="315530282" sldId="439"/>
            <ac:spMk id="9" creationId="{2A38CDDE-BFA9-8449-97E1-C647DD9B626F}"/>
          </ac:spMkLst>
        </pc:spChg>
        <pc:grpChg chg="mod">
          <ac:chgData name="Chris Collins" userId="421ed70ca6495716" providerId="LiveId" clId="{8D2EE9F3-8FD8-4A07-882C-EFAACAD92B31}" dt="2020-05-15T15:30:50.483" v="963" actId="207"/>
          <ac:grpSpMkLst>
            <pc:docMk/>
            <pc:sldMk cId="315530282" sldId="439"/>
            <ac:grpSpMk id="7" creationId="{8A747EBD-D9C7-1A4E-AA8D-43F8B4733DCD}"/>
          </ac:grpSpMkLst>
        </pc:grpChg>
      </pc:sldChg>
      <pc:sldChg chg="modSp">
        <pc:chgData name="Chris Collins" userId="421ed70ca6495716" providerId="LiveId" clId="{8D2EE9F3-8FD8-4A07-882C-EFAACAD92B31}" dt="2020-05-14T12:41:16.242" v="19"/>
        <pc:sldMkLst>
          <pc:docMk/>
          <pc:sldMk cId="1468755646" sldId="441"/>
        </pc:sldMkLst>
        <pc:spChg chg="mod">
          <ac:chgData name="Chris Collins" userId="421ed70ca6495716" providerId="LiveId" clId="{8D2EE9F3-8FD8-4A07-882C-EFAACAD92B31}" dt="2020-05-14T12:41:16.242" v="19"/>
          <ac:spMkLst>
            <pc:docMk/>
            <pc:sldMk cId="1468755646" sldId="441"/>
            <ac:spMk id="2" creationId="{37CA5CEC-D239-4C45-B283-ED2C10CC9458}"/>
          </ac:spMkLst>
        </pc:spChg>
        <pc:spChg chg="mod">
          <ac:chgData name="Chris Collins" userId="421ed70ca6495716" providerId="LiveId" clId="{8D2EE9F3-8FD8-4A07-882C-EFAACAD92B31}" dt="2020-05-14T12:41:16.242" v="19"/>
          <ac:spMkLst>
            <pc:docMk/>
            <pc:sldMk cId="1468755646" sldId="441"/>
            <ac:spMk id="7" creationId="{91178F90-D6DB-42D4-A6BB-57B4EB07DD27}"/>
          </ac:spMkLst>
        </pc:spChg>
      </pc:sldChg>
      <pc:sldChg chg="delSp modSp mod">
        <pc:chgData name="Chris Collins" userId="421ed70ca6495716" providerId="LiveId" clId="{8D2EE9F3-8FD8-4A07-882C-EFAACAD92B31}" dt="2020-05-15T15:18:34.198" v="844" actId="1076"/>
        <pc:sldMkLst>
          <pc:docMk/>
          <pc:sldMk cId="2770454286" sldId="442"/>
        </pc:sldMkLst>
        <pc:spChg chg="del mod">
          <ac:chgData name="Chris Collins" userId="421ed70ca6495716" providerId="LiveId" clId="{8D2EE9F3-8FD8-4A07-882C-EFAACAD92B31}" dt="2020-05-15T15:18:13.390" v="842" actId="478"/>
          <ac:spMkLst>
            <pc:docMk/>
            <pc:sldMk cId="2770454286" sldId="442"/>
            <ac:spMk id="2" creationId="{AC73A84A-4862-4D0D-8AB0-83A5A3405BA7}"/>
          </ac:spMkLst>
        </pc:spChg>
        <pc:spChg chg="mod">
          <ac:chgData name="Chris Collins" userId="421ed70ca6495716" providerId="LiveId" clId="{8D2EE9F3-8FD8-4A07-882C-EFAACAD92B31}" dt="2020-05-15T15:18:34.198" v="844" actId="1076"/>
          <ac:spMkLst>
            <pc:docMk/>
            <pc:sldMk cId="2770454286" sldId="442"/>
            <ac:spMk id="3" creationId="{6AAA407D-408C-492D-B37A-50D1ED306411}"/>
          </ac:spMkLst>
        </pc:spChg>
        <pc:spChg chg="mod">
          <ac:chgData name="Chris Collins" userId="421ed70ca6495716" providerId="LiveId" clId="{8D2EE9F3-8FD8-4A07-882C-EFAACAD92B31}" dt="2020-05-15T15:06:53.007" v="707" actId="207"/>
          <ac:spMkLst>
            <pc:docMk/>
            <pc:sldMk cId="2770454286" sldId="442"/>
            <ac:spMk id="8" creationId="{992F8705-4B30-493C-8AAC-372851743ED4}"/>
          </ac:spMkLst>
        </pc:spChg>
      </pc:sldChg>
      <pc:sldChg chg="modSp mod">
        <pc:chgData name="Chris Collins" userId="421ed70ca6495716" providerId="LiveId" clId="{8D2EE9F3-8FD8-4A07-882C-EFAACAD92B31}" dt="2020-05-18T08:45:06.350" v="1007" actId="313"/>
        <pc:sldMkLst>
          <pc:docMk/>
          <pc:sldMk cId="2022268129" sldId="443"/>
        </pc:sldMkLst>
        <pc:spChg chg="mod">
          <ac:chgData name="Chris Collins" userId="421ed70ca6495716" providerId="LiveId" clId="{8D2EE9F3-8FD8-4A07-882C-EFAACAD92B31}" dt="2020-05-14T12:41:16.242" v="19"/>
          <ac:spMkLst>
            <pc:docMk/>
            <pc:sldMk cId="2022268129" sldId="443"/>
            <ac:spMk id="2" creationId="{1509ED25-878A-44BC-9864-1411AD6FFB62}"/>
          </ac:spMkLst>
        </pc:spChg>
        <pc:spChg chg="mod">
          <ac:chgData name="Chris Collins" userId="421ed70ca6495716" providerId="LiveId" clId="{8D2EE9F3-8FD8-4A07-882C-EFAACAD92B31}" dt="2020-05-15T15:08:43.786" v="735" actId="1035"/>
          <ac:spMkLst>
            <pc:docMk/>
            <pc:sldMk cId="2022268129" sldId="443"/>
            <ac:spMk id="5" creationId="{4DAD0F9A-A3C1-474C-A050-4A1D80C48ED4}"/>
          </ac:spMkLst>
        </pc:spChg>
        <pc:spChg chg="mod">
          <ac:chgData name="Chris Collins" userId="421ed70ca6495716" providerId="LiveId" clId="{8D2EE9F3-8FD8-4A07-882C-EFAACAD92B31}" dt="2020-05-14T12:41:16.242" v="19"/>
          <ac:spMkLst>
            <pc:docMk/>
            <pc:sldMk cId="2022268129" sldId="443"/>
            <ac:spMk id="7" creationId="{53FD6694-3797-4546-929D-AE0F672B4A6F}"/>
          </ac:spMkLst>
        </pc:spChg>
        <pc:spChg chg="mod">
          <ac:chgData name="Chris Collins" userId="421ed70ca6495716" providerId="LiveId" clId="{8D2EE9F3-8FD8-4A07-882C-EFAACAD92B31}" dt="2020-05-15T15:08:43.786" v="735" actId="1035"/>
          <ac:spMkLst>
            <pc:docMk/>
            <pc:sldMk cId="2022268129" sldId="443"/>
            <ac:spMk id="9" creationId="{EE8DB2C5-B401-49C8-BEA0-CA045B7446BA}"/>
          </ac:spMkLst>
        </pc:spChg>
        <pc:spChg chg="mod">
          <ac:chgData name="Chris Collins" userId="421ed70ca6495716" providerId="LiveId" clId="{8D2EE9F3-8FD8-4A07-882C-EFAACAD92B31}" dt="2020-05-15T15:08:43.786" v="735" actId="1035"/>
          <ac:spMkLst>
            <pc:docMk/>
            <pc:sldMk cId="2022268129" sldId="443"/>
            <ac:spMk id="10" creationId="{EF0E007D-88A2-47FC-846E-73173F1E9DEE}"/>
          </ac:spMkLst>
        </pc:spChg>
        <pc:spChg chg="mod">
          <ac:chgData name="Chris Collins" userId="421ed70ca6495716" providerId="LiveId" clId="{8D2EE9F3-8FD8-4A07-882C-EFAACAD92B31}" dt="2020-05-18T08:45:06.350" v="1007" actId="313"/>
          <ac:spMkLst>
            <pc:docMk/>
            <pc:sldMk cId="2022268129" sldId="443"/>
            <ac:spMk id="11" creationId="{3D4C621C-3227-47D0-8B52-6DEF6992E813}"/>
          </ac:spMkLst>
        </pc:spChg>
        <pc:spChg chg="mod">
          <ac:chgData name="Chris Collins" userId="421ed70ca6495716" providerId="LiveId" clId="{8D2EE9F3-8FD8-4A07-882C-EFAACAD92B31}" dt="2020-05-15T15:08:43.786" v="735" actId="1035"/>
          <ac:spMkLst>
            <pc:docMk/>
            <pc:sldMk cId="2022268129" sldId="443"/>
            <ac:spMk id="12" creationId="{BD0CD074-211A-4247-9D57-BC9F844308D7}"/>
          </ac:spMkLst>
        </pc:spChg>
        <pc:spChg chg="mod">
          <ac:chgData name="Chris Collins" userId="421ed70ca6495716" providerId="LiveId" clId="{8D2EE9F3-8FD8-4A07-882C-EFAACAD92B31}" dt="2020-05-15T15:08:43.786" v="735" actId="1035"/>
          <ac:spMkLst>
            <pc:docMk/>
            <pc:sldMk cId="2022268129" sldId="443"/>
            <ac:spMk id="13" creationId="{8C0854BC-6017-4AAB-9DD6-ADC9BD0F70DF}"/>
          </ac:spMkLst>
        </pc:spChg>
      </pc:sldChg>
      <pc:sldChg chg="modSp add mod">
        <pc:chgData name="Chris Collins" userId="421ed70ca6495716" providerId="LiveId" clId="{8D2EE9F3-8FD8-4A07-882C-EFAACAD92B31}" dt="2020-05-18T13:36:07.657" v="1437" actId="20577"/>
        <pc:sldMkLst>
          <pc:docMk/>
          <pc:sldMk cId="3081541594" sldId="444"/>
        </pc:sldMkLst>
        <pc:spChg chg="mod">
          <ac:chgData name="Chris Collins" userId="421ed70ca6495716" providerId="LiveId" clId="{8D2EE9F3-8FD8-4A07-882C-EFAACAD92B31}" dt="2020-05-18T13:29:27.799" v="1326" actId="20577"/>
          <ac:spMkLst>
            <pc:docMk/>
            <pc:sldMk cId="3081541594" sldId="444"/>
            <ac:spMk id="12" creationId="{454E1EAD-AD33-443D-BEB5-F259BA816636}"/>
          </ac:spMkLst>
        </pc:spChg>
        <pc:spChg chg="mod">
          <ac:chgData name="Chris Collins" userId="421ed70ca6495716" providerId="LiveId" clId="{8D2EE9F3-8FD8-4A07-882C-EFAACAD92B31}" dt="2020-05-18T13:36:07.657" v="1437" actId="20577"/>
          <ac:spMkLst>
            <pc:docMk/>
            <pc:sldMk cId="3081541594" sldId="444"/>
            <ac:spMk id="13" creationId="{1917F857-4099-49FF-B11E-EBE7D39AC9A9}"/>
          </ac:spMkLst>
        </pc:spChg>
      </pc:sldChg>
      <pc:sldMasterChg chg="modSp mod delSldLayout modSldLayout">
        <pc:chgData name="Chris Collins" userId="421ed70ca6495716" providerId="LiveId" clId="{8D2EE9F3-8FD8-4A07-882C-EFAACAD92B31}" dt="2020-05-18T13:25:18.608" v="1181" actId="47"/>
        <pc:sldMasterMkLst>
          <pc:docMk/>
          <pc:sldMasterMk cId="708224548" sldId="2147483735"/>
        </pc:sldMasterMkLst>
        <pc:spChg chg="mod">
          <ac:chgData name="Chris Collins" userId="421ed70ca6495716" providerId="LiveId" clId="{8D2EE9F3-8FD8-4A07-882C-EFAACAD92B31}" dt="2020-05-15T15:04:10.760" v="692" actId="403"/>
          <ac:spMkLst>
            <pc:docMk/>
            <pc:sldMasterMk cId="708224548" sldId="2147483735"/>
            <ac:spMk id="2" creationId="{00000000-0000-0000-0000-000000000000}"/>
          </ac:spMkLst>
        </pc:spChg>
        <pc:spChg chg="mod">
          <ac:chgData name="Chris Collins" userId="421ed70ca6495716" providerId="LiveId" clId="{8D2EE9F3-8FD8-4A07-882C-EFAACAD92B31}" dt="2020-05-15T15:05:03.196" v="699" actId="404"/>
          <ac:spMkLst>
            <pc:docMk/>
            <pc:sldMasterMk cId="708224548" sldId="2147483735"/>
            <ac:spMk id="3" creationId="{00000000-0000-0000-0000-000000000000}"/>
          </ac:spMkLst>
        </pc:spChg>
        <pc:sldLayoutChg chg="del">
          <pc:chgData name="Chris Collins" userId="421ed70ca6495716" providerId="LiveId" clId="{8D2EE9F3-8FD8-4A07-882C-EFAACAD92B31}" dt="2020-05-14T12:42:25.822" v="25" actId="2696"/>
          <pc:sldLayoutMkLst>
            <pc:docMk/>
            <pc:sldMasterMk cId="3562065370" sldId="2147483713"/>
            <pc:sldLayoutMk cId="3022168895" sldId="2147483725"/>
          </pc:sldLayoutMkLst>
        </pc:sldLayoutChg>
        <pc:sldLayoutChg chg="del">
          <pc:chgData name="Chris Collins" userId="421ed70ca6495716" providerId="LiveId" clId="{8D2EE9F3-8FD8-4A07-882C-EFAACAD92B31}" dt="2020-05-14T12:42:25.838" v="26" actId="2696"/>
          <pc:sldLayoutMkLst>
            <pc:docMk/>
            <pc:sldMasterMk cId="3562065370" sldId="2147483713"/>
            <pc:sldLayoutMk cId="3918218676" sldId="2147483726"/>
          </pc:sldLayoutMkLst>
        </pc:sldLayoutChg>
        <pc:sldLayoutChg chg="del">
          <pc:chgData name="Chris Collins" userId="421ed70ca6495716" providerId="LiveId" clId="{8D2EE9F3-8FD8-4A07-882C-EFAACAD92B31}" dt="2020-05-14T12:42:25.852" v="27" actId="2696"/>
          <pc:sldLayoutMkLst>
            <pc:docMk/>
            <pc:sldMasterMk cId="3562065370" sldId="2147483713"/>
            <pc:sldLayoutMk cId="3204931451" sldId="2147483727"/>
          </pc:sldLayoutMkLst>
        </pc:sldLayoutChg>
        <pc:sldLayoutChg chg="del">
          <pc:chgData name="Chris Collins" userId="421ed70ca6495716" providerId="LiveId" clId="{8D2EE9F3-8FD8-4A07-882C-EFAACAD92B31}" dt="2020-05-14T12:42:25.860" v="28" actId="2696"/>
          <pc:sldLayoutMkLst>
            <pc:docMk/>
            <pc:sldMasterMk cId="3562065370" sldId="2147483713"/>
            <pc:sldLayoutMk cId="3834603276" sldId="2147483728"/>
          </pc:sldLayoutMkLst>
        </pc:sldLayoutChg>
        <pc:sldLayoutChg chg="del">
          <pc:chgData name="Chris Collins" userId="421ed70ca6495716" providerId="LiveId" clId="{8D2EE9F3-8FD8-4A07-882C-EFAACAD92B31}" dt="2020-05-14T12:42:25.877" v="29" actId="2696"/>
          <pc:sldLayoutMkLst>
            <pc:docMk/>
            <pc:sldMasterMk cId="3562065370" sldId="2147483713"/>
            <pc:sldLayoutMk cId="712264196" sldId="2147483731"/>
          </pc:sldLayoutMkLst>
        </pc:sldLayoutChg>
        <pc:sldLayoutChg chg="modSp mod">
          <pc:chgData name="Chris Collins" userId="421ed70ca6495716" providerId="LiveId" clId="{8D2EE9F3-8FD8-4A07-882C-EFAACAD92B31}" dt="2020-05-18T09:13:51.094" v="1077" actId="20577"/>
          <pc:sldLayoutMkLst>
            <pc:docMk/>
            <pc:sldMasterMk cId="708224548" sldId="2147483735"/>
            <pc:sldLayoutMk cId="239248786" sldId="2147483736"/>
          </pc:sldLayoutMkLst>
          <pc:spChg chg="mod">
            <ac:chgData name="Chris Collins" userId="421ed70ca6495716" providerId="LiveId" clId="{8D2EE9F3-8FD8-4A07-882C-EFAACAD92B31}" dt="2020-05-18T09:13:51.094" v="1077" actId="20577"/>
            <ac:spMkLst>
              <pc:docMk/>
              <pc:sldMasterMk cId="708224548" sldId="2147483735"/>
              <pc:sldLayoutMk cId="239248786" sldId="2147483736"/>
              <ac:spMk id="22" creationId="{00000000-0000-0000-0000-000000000000}"/>
            </ac:spMkLst>
          </pc:spChg>
        </pc:sldLayoutChg>
        <pc:sldLayoutChg chg="modSp mod">
          <pc:chgData name="Chris Collins" userId="421ed70ca6495716" providerId="LiveId" clId="{8D2EE9F3-8FD8-4A07-882C-EFAACAD92B31}" dt="2020-05-18T09:13:58.342" v="1081" actId="20577"/>
          <pc:sldLayoutMkLst>
            <pc:docMk/>
            <pc:sldMasterMk cId="708224548" sldId="2147483735"/>
            <pc:sldLayoutMk cId="373294134" sldId="2147483737"/>
          </pc:sldLayoutMkLst>
          <pc:spChg chg="mod">
            <ac:chgData name="Chris Collins" userId="421ed70ca6495716" providerId="LiveId" clId="{8D2EE9F3-8FD8-4A07-882C-EFAACAD92B31}" dt="2020-05-15T15:04:38.522" v="694" actId="403"/>
            <ac:spMkLst>
              <pc:docMk/>
              <pc:sldMasterMk cId="708224548" sldId="2147483735"/>
              <pc:sldLayoutMk cId="373294134" sldId="2147483737"/>
              <ac:spMk id="2" creationId="{00000000-0000-0000-0000-000000000000}"/>
            </ac:spMkLst>
          </pc:spChg>
          <pc:spChg chg="mod">
            <ac:chgData name="Chris Collins" userId="421ed70ca6495716" providerId="LiveId" clId="{8D2EE9F3-8FD8-4A07-882C-EFAACAD92B31}" dt="2020-05-15T15:05:18.038" v="700" actId="403"/>
            <ac:spMkLst>
              <pc:docMk/>
              <pc:sldMasterMk cId="708224548" sldId="2147483735"/>
              <pc:sldLayoutMk cId="373294134" sldId="2147483737"/>
              <ac:spMk id="3" creationId="{00000000-0000-0000-0000-000000000000}"/>
            </ac:spMkLst>
          </pc:spChg>
          <pc:spChg chg="mod">
            <ac:chgData name="Chris Collins" userId="421ed70ca6495716" providerId="LiveId" clId="{8D2EE9F3-8FD8-4A07-882C-EFAACAD92B31}" dt="2020-05-18T09:13:58.342" v="1081" actId="20577"/>
            <ac:spMkLst>
              <pc:docMk/>
              <pc:sldMasterMk cId="708224548" sldId="2147483735"/>
              <pc:sldLayoutMk cId="373294134" sldId="2147483737"/>
              <ac:spMk id="11" creationId="{00000000-0000-0000-0000-000000000000}"/>
            </ac:spMkLst>
          </pc:spChg>
        </pc:sldLayoutChg>
        <pc:sldLayoutChg chg="del">
          <pc:chgData name="Chris Collins" userId="421ed70ca6495716" providerId="LiveId" clId="{8D2EE9F3-8FD8-4A07-882C-EFAACAD92B31}" dt="2020-05-15T15:05:32.687" v="701" actId="2696"/>
          <pc:sldLayoutMkLst>
            <pc:docMk/>
            <pc:sldMasterMk cId="708224548" sldId="2147483735"/>
            <pc:sldLayoutMk cId="376511554" sldId="2147483738"/>
          </pc:sldLayoutMkLst>
        </pc:sldLayoutChg>
        <pc:sldLayoutChg chg="modSp mod">
          <pc:chgData name="Chris Collins" userId="421ed70ca6495716" providerId="LiveId" clId="{8D2EE9F3-8FD8-4A07-882C-EFAACAD92B31}" dt="2020-05-18T09:14:03.397" v="1085" actId="20577"/>
          <pc:sldLayoutMkLst>
            <pc:docMk/>
            <pc:sldMasterMk cId="708224548" sldId="2147483735"/>
            <pc:sldLayoutMk cId="2273240590" sldId="2147483739"/>
          </pc:sldLayoutMkLst>
          <pc:spChg chg="mod">
            <ac:chgData name="Chris Collins" userId="421ed70ca6495716" providerId="LiveId" clId="{8D2EE9F3-8FD8-4A07-882C-EFAACAD92B31}" dt="2020-05-18T09:14:03.397" v="1085" actId="20577"/>
            <ac:spMkLst>
              <pc:docMk/>
              <pc:sldMasterMk cId="708224548" sldId="2147483735"/>
              <pc:sldLayoutMk cId="2273240590" sldId="2147483739"/>
              <ac:spMk id="11" creationId="{00000000-0000-0000-0000-000000000000}"/>
            </ac:spMkLst>
          </pc:spChg>
        </pc:sldLayoutChg>
        <pc:sldLayoutChg chg="modSp mod">
          <pc:chgData name="Chris Collins" userId="421ed70ca6495716" providerId="LiveId" clId="{8D2EE9F3-8FD8-4A07-882C-EFAACAD92B31}" dt="2020-05-18T09:14:09.310" v="1089" actId="20577"/>
          <pc:sldLayoutMkLst>
            <pc:docMk/>
            <pc:sldMasterMk cId="708224548" sldId="2147483735"/>
            <pc:sldLayoutMk cId="1683493739" sldId="2147483740"/>
          </pc:sldLayoutMkLst>
          <pc:spChg chg="mod">
            <ac:chgData name="Chris Collins" userId="421ed70ca6495716" providerId="LiveId" clId="{8D2EE9F3-8FD8-4A07-882C-EFAACAD92B31}" dt="2020-05-18T09:14:09.310" v="1089" actId="20577"/>
            <ac:spMkLst>
              <pc:docMk/>
              <pc:sldMasterMk cId="708224548" sldId="2147483735"/>
              <pc:sldLayoutMk cId="1683493739" sldId="2147483740"/>
              <ac:spMk id="9" creationId="{00000000-0000-0000-0000-000000000000}"/>
            </ac:spMkLst>
          </pc:spChg>
        </pc:sldLayoutChg>
        <pc:sldLayoutChg chg="modSp mod">
          <pc:chgData name="Chris Collins" userId="421ed70ca6495716" providerId="LiveId" clId="{8D2EE9F3-8FD8-4A07-882C-EFAACAD92B31}" dt="2020-05-18T09:14:14.503" v="1093" actId="20577"/>
          <pc:sldLayoutMkLst>
            <pc:docMk/>
            <pc:sldMasterMk cId="708224548" sldId="2147483735"/>
            <pc:sldLayoutMk cId="4055733891" sldId="2147483741"/>
          </pc:sldLayoutMkLst>
          <pc:spChg chg="mod">
            <ac:chgData name="Chris Collins" userId="421ed70ca6495716" providerId="LiveId" clId="{8D2EE9F3-8FD8-4A07-882C-EFAACAD92B31}" dt="2020-05-18T09:14:14.503" v="1093" actId="20577"/>
            <ac:spMkLst>
              <pc:docMk/>
              <pc:sldMasterMk cId="708224548" sldId="2147483735"/>
              <pc:sldLayoutMk cId="4055733891" sldId="2147483741"/>
              <ac:spMk id="13" creationId="{00000000-0000-0000-0000-000000000000}"/>
            </ac:spMkLst>
          </pc:spChg>
        </pc:sldLayoutChg>
        <pc:sldLayoutChg chg="del">
          <pc:chgData name="Chris Collins" userId="421ed70ca6495716" providerId="LiveId" clId="{8D2EE9F3-8FD8-4A07-882C-EFAACAD92B31}" dt="2020-05-18T13:25:18.608" v="1181" actId="47"/>
          <pc:sldLayoutMkLst>
            <pc:docMk/>
            <pc:sldMasterMk cId="708224548" sldId="2147483735"/>
            <pc:sldLayoutMk cId="159590776" sldId="214748375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06EE13D-1B06-435D-993C-BD91D50660C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umsplatzhalter 2">
            <a:extLst>
              <a:ext uri="{FF2B5EF4-FFF2-40B4-BE49-F238E27FC236}">
                <a16:creationId xmlns:a16="http://schemas.microsoft.com/office/drawing/2014/main" id="{C6171F3C-2CE0-44F2-8414-ACD1213C928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375F05-2B78-4BCC-BFF1-BB079CD8299D}" type="datetimeFigureOut">
              <a:rPr lang="en-US" smtClean="0"/>
              <a:t>5/18/2020</a:t>
            </a:fld>
            <a:endParaRPr lang="en-US" dirty="0"/>
          </a:p>
        </p:txBody>
      </p:sp>
      <p:sp>
        <p:nvSpPr>
          <p:cNvPr id="4" name="Fußzeilenplatzhalter 3">
            <a:extLst>
              <a:ext uri="{FF2B5EF4-FFF2-40B4-BE49-F238E27FC236}">
                <a16:creationId xmlns:a16="http://schemas.microsoft.com/office/drawing/2014/main" id="{E9D17975-3773-44EA-9463-9B605332BF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Foliennummernplatzhalter 4">
            <a:extLst>
              <a:ext uri="{FF2B5EF4-FFF2-40B4-BE49-F238E27FC236}">
                <a16:creationId xmlns:a16="http://schemas.microsoft.com/office/drawing/2014/main" id="{FC2E92B6-375A-40E5-9562-B21BD9BFE4A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3B3500A-0672-4A30-830F-D2F664FE9499}" type="slidenum">
              <a:rPr lang="en-US" smtClean="0"/>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667C15-22DE-4BC0-AC90-39C813266D33}" type="datetimeFigureOut">
              <a:rPr lang="de-DE" smtClean="0"/>
              <a:t>18.05.2020</a:t>
            </a:fld>
            <a:endParaRPr lang="de-DE"/>
          </a:p>
        </p:txBody>
      </p:sp>
      <p:sp>
        <p:nvSpPr>
          <p:cNvPr id="4" name="Folienbildplatzhalter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61034D-0F2D-45CC-BD66-647FD2361E3A}" type="slidenum">
              <a:rPr lang="de-DE" smtClean="0"/>
              <a:t>‹#›</a:t>
            </a:fld>
            <a:endParaRPr lang="de-DE"/>
          </a:p>
        </p:txBody>
      </p:sp>
    </p:spTree>
    <p:extLst>
      <p:ext uri="{BB962C8B-B14F-4D97-AF65-F5344CB8AC3E}">
        <p14:creationId xmlns:p14="http://schemas.microsoft.com/office/powerpoint/2010/main" val="3166508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92010" rtl="0" eaLnBrk="1" fontAlgn="auto" latinLnBrk="0" hangingPunct="1">
              <a:lnSpc>
                <a:spcPct val="100000"/>
              </a:lnSpc>
              <a:spcBef>
                <a:spcPts val="0"/>
              </a:spcBef>
              <a:spcAft>
                <a:spcPts val="0"/>
              </a:spcAft>
              <a:buClrTx/>
              <a:buSzTx/>
              <a:buFontTx/>
              <a:buNone/>
              <a:tabLst/>
              <a:defRPr/>
            </a:pPr>
            <a:fld id="{9A61034D-0F2D-45CC-BD66-647FD2361E3A}"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9201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6601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2 charts, one less detailed,</a:t>
            </a:r>
            <a:r>
              <a:rPr lang="en-US" baseline="0" dirty="0"/>
              <a:t> one more detailed</a:t>
            </a:r>
            <a:endParaRPr lang="en-US" dirty="0"/>
          </a:p>
        </p:txBody>
      </p:sp>
      <p:sp>
        <p:nvSpPr>
          <p:cNvPr id="4" name="Slide Number Placeholder 3"/>
          <p:cNvSpPr>
            <a:spLocks noGrp="1"/>
          </p:cNvSpPr>
          <p:nvPr>
            <p:ph type="sldNum" sz="quarter" idx="10"/>
          </p:nvPr>
        </p:nvSpPr>
        <p:spPr/>
        <p:txBody>
          <a:bodyPr/>
          <a:lstStyle/>
          <a:p>
            <a:fld id="{9A61034D-0F2D-45CC-BD66-647FD2361E3A}" type="slidenum">
              <a:rPr lang="de-DE" smtClean="0"/>
              <a:t>21</a:t>
            </a:fld>
            <a:endParaRPr lang="de-DE"/>
          </a:p>
        </p:txBody>
      </p:sp>
    </p:spTree>
    <p:extLst>
      <p:ext uri="{BB962C8B-B14F-4D97-AF65-F5344CB8AC3E}">
        <p14:creationId xmlns:p14="http://schemas.microsoft.com/office/powerpoint/2010/main" val="3796736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FEE600-4657-4E43-8807-0E21A3B9E392}" type="slidenum">
              <a:rPr lang="en-GB" smtClean="0"/>
              <a:t>27</a:t>
            </a:fld>
            <a:endParaRPr lang="en-GB" dirty="0"/>
          </a:p>
        </p:txBody>
      </p:sp>
    </p:spTree>
    <p:extLst>
      <p:ext uri="{BB962C8B-B14F-4D97-AF65-F5344CB8AC3E}">
        <p14:creationId xmlns:p14="http://schemas.microsoft.com/office/powerpoint/2010/main" val="1826442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dirty="0"/>
              <a:t>Candace:</a:t>
            </a:r>
            <a:r>
              <a:rPr lang="en-GB" b="1" baseline="0" dirty="0"/>
              <a:t> housekeeping</a:t>
            </a:r>
          </a:p>
          <a:p>
            <a:pPr marL="0" indent="0">
              <a:buFont typeface="Arial" panose="020B0604020202020204" pitchFamily="34" charset="0"/>
              <a:buNone/>
            </a:pPr>
            <a:endParaRPr lang="en-GB" b="1" baseline="0" dirty="0"/>
          </a:p>
          <a:p>
            <a:pPr marL="0" indent="0">
              <a:buFont typeface="Arial" panose="020B0604020202020204" pitchFamily="34" charset="0"/>
              <a:buNone/>
            </a:pPr>
            <a:r>
              <a:rPr lang="en-GB" b="1" baseline="0" dirty="0"/>
              <a:t>Intro Chris:</a:t>
            </a:r>
          </a:p>
          <a:p>
            <a:pPr marL="0" indent="0">
              <a:buFont typeface="Arial" panose="020B0604020202020204" pitchFamily="34" charset="0"/>
              <a:buNone/>
            </a:pPr>
            <a:r>
              <a:rPr lang="en-US" sz="1200" b="0" i="0" kern="1200" dirty="0">
                <a:solidFill>
                  <a:schemeClr val="tx1"/>
                </a:solidFill>
                <a:effectLst/>
                <a:latin typeface="+mn-lt"/>
                <a:ea typeface="+mn-ea"/>
                <a:cs typeface="+mn-cs"/>
              </a:rPr>
              <a:t>Chris Collins is Chairman of i-Realise and specializes in business transformation. Chris was the originator of the i-Realise business transformation approach. With over 25 years of business change experience, Chris has adapted this approach to designing and implementing RPA-enabled Operating Models and has a passion for delivering positive, measurable change. Chris started his career in IT and so is well placed to understand the uses and abuses of systems in delivering performance improvement. Chris has supported transformation in many large corporations including DHL, AC Nielsen, CoreLogic, Australian Mutual Provident and Marks and Spencer.</a:t>
            </a:r>
          </a:p>
          <a:p>
            <a:pPr marL="0" indent="0">
              <a:buFont typeface="Arial" panose="020B0604020202020204" pitchFamily="34" charset="0"/>
              <a:buNone/>
            </a:pPr>
            <a:endParaRPr lang="en-US" sz="1200" b="0" i="0" kern="1200" dirty="0">
              <a:solidFill>
                <a:schemeClr val="tx1"/>
              </a:solidFill>
              <a:effectLst/>
              <a:latin typeface="+mn-lt"/>
              <a:ea typeface="+mn-ea"/>
              <a:cs typeface="+mn-cs"/>
            </a:endParaRPr>
          </a:p>
          <a:p>
            <a:pPr marL="0" indent="0">
              <a:buFont typeface="Arial" panose="020B0604020202020204" pitchFamily="34" charset="0"/>
              <a:buNone/>
            </a:pPr>
            <a:r>
              <a:rPr lang="en-US" sz="1200" b="1" i="0" kern="1200" dirty="0">
                <a:solidFill>
                  <a:schemeClr val="tx1"/>
                </a:solidFill>
                <a:effectLst/>
                <a:latin typeface="+mn-lt"/>
                <a:ea typeface="+mn-ea"/>
                <a:cs typeface="+mn-cs"/>
              </a:rPr>
              <a:t>Intro Andrew:</a:t>
            </a:r>
          </a:p>
          <a:p>
            <a:pPr marL="0" indent="0">
              <a:buFont typeface="Arial" panose="020B0604020202020204" pitchFamily="34" charset="0"/>
              <a:buNone/>
            </a:pPr>
            <a:r>
              <a:rPr lang="en-US" sz="1200" b="0" i="0" kern="1200" dirty="0">
                <a:solidFill>
                  <a:schemeClr val="tx1"/>
                </a:solidFill>
                <a:effectLst/>
                <a:latin typeface="+mn-lt"/>
                <a:ea typeface="+mn-ea"/>
                <a:cs typeface="+mn-cs"/>
              </a:rPr>
              <a:t>Andrew Winter joined Signavio in 2019 as a Solutions Consultant focused on Process Mining &amp; Process Automation. Andrew has several years of experience as a software and database developer, primarily in the ETL and operational analytics spaces. We are excited to have both Chris and Andrew with us today.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60192E-9ADE-5A4C-849F-AC83E6A517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9753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an exciting webinar planned for you today. The content will focus on how to use organizational learning and tools to ensure the safety and success of your business transformation projects, and we will address the bulleted items you see on the screen.</a:t>
            </a:r>
          </a:p>
          <a:p>
            <a:endParaRPr lang="en-US" dirty="0"/>
          </a:p>
          <a:p>
            <a:r>
              <a:rPr lang="en-US" dirty="0"/>
              <a:t>And now I’ll pass this over to Chris. Chris, the floor is yours.</a:t>
            </a:r>
          </a:p>
          <a:p>
            <a:endParaRPr lang="en-US" dirty="0"/>
          </a:p>
        </p:txBody>
      </p:sp>
      <p:sp>
        <p:nvSpPr>
          <p:cNvPr id="4" name="Slide Number Placeholder 3"/>
          <p:cNvSpPr>
            <a:spLocks noGrp="1"/>
          </p:cNvSpPr>
          <p:nvPr>
            <p:ph type="sldNum" sz="quarter" idx="5"/>
          </p:nvPr>
        </p:nvSpPr>
        <p:spPr/>
        <p:txBody>
          <a:bodyPr/>
          <a:lstStyle/>
          <a:p>
            <a:fld id="{9A61034D-0F2D-45CC-BD66-647FD2361E3A}" type="slidenum">
              <a:rPr lang="de-DE" smtClean="0"/>
              <a:t>3</a:t>
            </a:fld>
            <a:endParaRPr lang="de-DE"/>
          </a:p>
        </p:txBody>
      </p:sp>
    </p:spTree>
    <p:extLst>
      <p:ext uri="{BB962C8B-B14F-4D97-AF65-F5344CB8AC3E}">
        <p14:creationId xmlns:p14="http://schemas.microsoft.com/office/powerpoint/2010/main" val="2690213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solidFill>
                  <a:schemeClr val="tx1"/>
                </a:solidFill>
              </a:rPr>
              <a:t>So is this just the normal hype of a new technology? Or is this something bigger?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solidFill>
                  <a:schemeClr val="tx1"/>
                </a:solidFill>
              </a:rPr>
              <a:t>What we are seeing is that there is a lot of tasks that can be automated; very redundant</a:t>
            </a:r>
            <a:r>
              <a:rPr lang="en-GB" b="0" baseline="0" dirty="0">
                <a:solidFill>
                  <a:schemeClr val="tx1"/>
                </a:solidFill>
              </a:rPr>
              <a:t> and manual efforts can be replaces via robotic process automation. And this frees up your resources to do more meaningful, engaging and impactful tasks.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a:solidFill>
                  <a:schemeClr val="tx1"/>
                </a:solidFill>
              </a:rPr>
              <a:t>Early adopters are seeing immediate ROI, because we are reducing mistakes/reducing redundancies, and ensuring stronger consistency on process execution.  And keep in mind, </a:t>
            </a:r>
            <a:r>
              <a:rPr lang="en-GB" b="0" dirty="0">
                <a:solidFill>
                  <a:schemeClr val="tx1"/>
                </a:solidFill>
              </a:rPr>
              <a:t>ROI</a:t>
            </a:r>
            <a:r>
              <a:rPr lang="en-GB" b="0" baseline="0" dirty="0">
                <a:solidFill>
                  <a:schemeClr val="tx1"/>
                </a:solidFill>
              </a:rPr>
              <a:t> can be </a:t>
            </a:r>
            <a:r>
              <a:rPr lang="en-GB" b="0" dirty="0">
                <a:solidFill>
                  <a:schemeClr val="tx1"/>
                </a:solidFill>
              </a:rPr>
              <a:t> based on time saved, not necessarily cost saved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baseline="0" dirty="0">
                <a:solidFill>
                  <a:schemeClr val="tx1"/>
                </a:solidFill>
              </a:rPr>
              <a:t>And with prices coming down on being able to deploy this initiative, its time to take advantage of this </a:t>
            </a:r>
            <a:r>
              <a:rPr lang="en-GB" b="0" baseline="0" dirty="0" err="1">
                <a:solidFill>
                  <a:schemeClr val="tx1"/>
                </a:solidFill>
              </a:rPr>
              <a:t>trent</a:t>
            </a:r>
            <a:r>
              <a:rPr lang="en-GB" b="0" baseline="0" dirty="0">
                <a:solidFill>
                  <a:schemeClr val="tx1"/>
                </a:solidFill>
              </a:rPr>
              <a:t>. </a:t>
            </a:r>
            <a:endParaRPr lang="en-GB" b="0" dirty="0">
              <a:solidFill>
                <a:schemeClr val="tx1"/>
              </a:solidFill>
            </a:endParaRPr>
          </a:p>
          <a:p>
            <a:pPr marL="0" indent="0">
              <a:buFont typeface="Arial" panose="020B0604020202020204" pitchFamily="34" charset="0"/>
              <a:buNone/>
            </a:pPr>
            <a:endParaRPr lang="en-GB" b="0" dirty="0">
              <a:solidFill>
                <a:schemeClr val="tx1"/>
              </a:solidFill>
            </a:endParaRPr>
          </a:p>
          <a:p>
            <a:pPr marL="0" indent="0">
              <a:buFont typeface="Arial" panose="020B0604020202020204" pitchFamily="34" charset="0"/>
              <a:buNone/>
            </a:pPr>
            <a:endParaRPr lang="en-GB" b="0" dirty="0">
              <a:solidFill>
                <a:schemeClr val="tx1"/>
              </a:solidFill>
            </a:endParaRPr>
          </a:p>
        </p:txBody>
      </p:sp>
      <p:sp>
        <p:nvSpPr>
          <p:cNvPr id="4" name="Slide Number Placeholder 3"/>
          <p:cNvSpPr>
            <a:spLocks noGrp="1"/>
          </p:cNvSpPr>
          <p:nvPr>
            <p:ph type="sldNum" sz="quarter" idx="5"/>
          </p:nvPr>
        </p:nvSpPr>
        <p:spPr/>
        <p:txBody>
          <a:bodyPr/>
          <a:lstStyle/>
          <a:p>
            <a:fld id="{E4A263F5-D3B0-4F46-81CD-E6354FA43595}" type="slidenum">
              <a:rPr lang="en-GB" smtClean="0"/>
              <a:t>4</a:t>
            </a:fld>
            <a:endParaRPr lang="en-GB" dirty="0"/>
          </a:p>
        </p:txBody>
      </p:sp>
    </p:spTree>
    <p:extLst>
      <p:ext uri="{BB962C8B-B14F-4D97-AF65-F5344CB8AC3E}">
        <p14:creationId xmlns:p14="http://schemas.microsoft.com/office/powerpoint/2010/main" val="3681550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Often organizations cut corners to accelerate change, which increases risk</a:t>
            </a:r>
            <a:endParaRPr lang="en-US" b="1" u="sng" dirty="0"/>
          </a:p>
          <a:p>
            <a:endParaRPr lang="en-US" b="1" u="sng" dirty="0"/>
          </a:p>
          <a:p>
            <a:r>
              <a:rPr lang="en-US" b="1" u="sng" dirty="0"/>
              <a:t>Corner cut</a:t>
            </a:r>
          </a:p>
          <a:p>
            <a:pPr marL="171450" indent="-171450">
              <a:buFont typeface="Arial" panose="020B0604020202020204" pitchFamily="34" charset="0"/>
              <a:buChar char="•"/>
            </a:pPr>
            <a:r>
              <a:rPr lang="en-GB" dirty="0"/>
              <a:t>Don’t understand AS-IS</a:t>
            </a:r>
          </a:p>
          <a:p>
            <a:pPr marL="171450" indent="-171450">
              <a:buFont typeface="Arial" panose="020B0604020202020204" pitchFamily="34" charset="0"/>
              <a:buChar char="•"/>
            </a:pPr>
            <a:r>
              <a:rPr lang="en-GB" dirty="0"/>
              <a:t>Jump to solutions</a:t>
            </a:r>
          </a:p>
          <a:p>
            <a:pPr marL="171450" indent="-171450">
              <a:buFont typeface="Arial" panose="020B0604020202020204" pitchFamily="34" charset="0"/>
              <a:buChar char="•"/>
            </a:pPr>
            <a:r>
              <a:rPr lang="en-GB" dirty="0"/>
              <a:t>Ban workshops</a:t>
            </a:r>
          </a:p>
          <a:p>
            <a:pPr marL="171450" indent="-171450">
              <a:buFont typeface="Arial" panose="020B0604020202020204" pitchFamily="34" charset="0"/>
              <a:buChar char="•"/>
            </a:pPr>
            <a:r>
              <a:rPr lang="en-GB" dirty="0"/>
              <a:t>No piloting/limited testing</a:t>
            </a:r>
          </a:p>
          <a:p>
            <a:pPr marL="171450" indent="-171450">
              <a:buFont typeface="Arial" panose="020B0604020202020204" pitchFamily="34" charset="0"/>
              <a:buChar char="•"/>
            </a:pPr>
            <a:r>
              <a:rPr lang="en-GB" dirty="0"/>
              <a:t>Limit training/hand-holding</a:t>
            </a:r>
          </a:p>
          <a:p>
            <a:pPr marL="171450" indent="-171450">
              <a:buFont typeface="Arial" panose="020B0604020202020204" pitchFamily="34" charset="0"/>
              <a:buChar char="•"/>
            </a:pPr>
            <a:r>
              <a:rPr lang="en-GB" dirty="0"/>
              <a:t>Avoid benefit tracking</a:t>
            </a:r>
          </a:p>
          <a:p>
            <a:pPr marL="171450" indent="-171450">
              <a:buFont typeface="Arial" panose="020B0604020202020204" pitchFamily="34" charset="0"/>
              <a:buChar char="•"/>
            </a:pPr>
            <a:r>
              <a:rPr lang="en-GB" dirty="0"/>
              <a:t>Take head-count savings before new approach bedded in</a:t>
            </a:r>
          </a:p>
          <a:p>
            <a:endParaRPr lang="en-GB" dirty="0"/>
          </a:p>
          <a:p>
            <a:r>
              <a:rPr lang="en-GB" b="1" u="sng" dirty="0"/>
              <a:t>Impact</a:t>
            </a:r>
          </a:p>
          <a:p>
            <a:pPr marL="171450" indent="-171450">
              <a:buFont typeface="Arial" panose="020B0604020202020204" pitchFamily="34" charset="0"/>
              <a:buChar char="•"/>
            </a:pPr>
            <a:r>
              <a:rPr lang="en-GB" dirty="0"/>
              <a:t>Limited engagement</a:t>
            </a:r>
          </a:p>
          <a:p>
            <a:pPr marL="171450" indent="-171450">
              <a:buFont typeface="Arial" panose="020B0604020202020204" pitchFamily="34" charset="0"/>
              <a:buChar char="•"/>
            </a:pPr>
            <a:r>
              <a:rPr lang="en-GB" dirty="0"/>
              <a:t>Don’t understand issues</a:t>
            </a:r>
          </a:p>
          <a:p>
            <a:pPr marL="171450" indent="-171450">
              <a:buFont typeface="Arial" panose="020B0604020202020204" pitchFamily="34" charset="0"/>
              <a:buChar char="•"/>
            </a:pPr>
            <a:r>
              <a:rPr lang="en-GB" dirty="0"/>
              <a:t>Miss business cases</a:t>
            </a:r>
          </a:p>
          <a:p>
            <a:pPr marL="171450" indent="-171450">
              <a:buFont typeface="Arial" panose="020B0604020202020204" pitchFamily="34" charset="0"/>
              <a:buChar char="•"/>
            </a:pPr>
            <a:r>
              <a:rPr lang="en-GB" dirty="0"/>
              <a:t>Lack of understanding of starting point for benefits or transition</a:t>
            </a:r>
          </a:p>
          <a:p>
            <a:pPr marL="171450" indent="-171450">
              <a:buFont typeface="Arial" panose="020B0604020202020204" pitchFamily="34" charset="0"/>
              <a:buChar char="•"/>
            </a:pPr>
            <a:r>
              <a:rPr lang="en-GB" dirty="0"/>
              <a:t>Solution not tested</a:t>
            </a:r>
          </a:p>
          <a:p>
            <a:pPr marL="171450" indent="-171450">
              <a:buFont typeface="Arial" panose="020B0604020202020204" pitchFamily="34" charset="0"/>
              <a:buChar char="•"/>
            </a:pPr>
            <a:r>
              <a:rPr lang="en-GB" dirty="0"/>
              <a:t>Low compliance</a:t>
            </a:r>
          </a:p>
          <a:p>
            <a:pPr marL="171450" indent="-171450">
              <a:buFont typeface="Arial" panose="020B0604020202020204" pitchFamily="34" charset="0"/>
              <a:buChar char="•"/>
            </a:pPr>
            <a:r>
              <a:rPr lang="en-GB" dirty="0"/>
              <a:t>Benefits not achieved</a:t>
            </a:r>
          </a:p>
          <a:p>
            <a:pPr marL="171450" indent="-171450">
              <a:buFont typeface="Arial" panose="020B0604020202020204" pitchFamily="34" charset="0"/>
              <a:buChar cha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Limited experience of change leads to poor decisions</a:t>
            </a:r>
          </a:p>
          <a:p>
            <a:pPr marL="0" indent="0">
              <a:buFont typeface="Arial" panose="020B0604020202020204" pitchFamily="34" charset="0"/>
              <a:buNone/>
            </a:pP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0260192E-9ADE-5A4C-849F-AC83E6A51794}" type="slidenum">
              <a:rPr lang="en-US" smtClean="0"/>
              <a:t>5</a:t>
            </a:fld>
            <a:endParaRPr lang="en-US"/>
          </a:p>
        </p:txBody>
      </p:sp>
    </p:spTree>
    <p:extLst>
      <p:ext uri="{BB962C8B-B14F-4D97-AF65-F5344CB8AC3E}">
        <p14:creationId xmlns:p14="http://schemas.microsoft.com/office/powerpoint/2010/main" val="3303867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61034D-0F2D-45CC-BD66-647FD2361E3A}" type="slidenum">
              <a:rPr lang="de-DE" smtClean="0"/>
              <a:t>8</a:t>
            </a:fld>
            <a:endParaRPr lang="de-DE"/>
          </a:p>
        </p:txBody>
      </p:sp>
    </p:spTree>
    <p:extLst>
      <p:ext uri="{BB962C8B-B14F-4D97-AF65-F5344CB8AC3E}">
        <p14:creationId xmlns:p14="http://schemas.microsoft.com/office/powerpoint/2010/main" val="921200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dirty="0"/>
              <a:t>Simon</a:t>
            </a:r>
            <a:endParaRPr lang="en-US" dirty="0"/>
          </a:p>
          <a:p>
            <a:pPr marL="171450" indent="-171450">
              <a:buFont typeface="Arial" panose="020B0604020202020204" pitchFamily="34" charset="0"/>
              <a:buChar char="•"/>
            </a:pPr>
            <a:r>
              <a:rPr lang="en-US" dirty="0"/>
              <a:t>You might wonder why the three of us have come together</a:t>
            </a:r>
          </a:p>
          <a:p>
            <a:pPr marL="171450" indent="-171450">
              <a:buFont typeface="Arial" panose="020B0604020202020204" pitchFamily="34" charset="0"/>
              <a:buChar char="•"/>
            </a:pPr>
            <a:r>
              <a:rPr lang="en-US" dirty="0"/>
              <a:t>Well, the diagram shows the part that each party plays across the three pillars that you saw earlier</a:t>
            </a:r>
          </a:p>
          <a:p>
            <a:pPr marL="171450" indent="-171450">
              <a:buFont typeface="Arial" panose="020B0604020202020204" pitchFamily="34" charset="0"/>
              <a:buChar char="•"/>
            </a:pPr>
            <a:r>
              <a:rPr lang="en-US" dirty="0"/>
              <a:t>The point is that we recognise that each party brings different elements and that we can collectively deliver more benefits to the client, when we all work together</a:t>
            </a:r>
          </a:p>
          <a:p>
            <a:pPr marL="171450" indent="-171450">
              <a:buFont typeface="Arial" panose="020B0604020202020204" pitchFamily="34" charset="0"/>
              <a:buChar char="•"/>
            </a:pPr>
            <a:r>
              <a:rPr lang="en-US" dirty="0"/>
              <a:t>It also means less hassle for you because you can interact with one party, rather than having to shop around to ensure that all elements are covered</a:t>
            </a:r>
            <a:endParaRPr lang="en-GB" dirty="0"/>
          </a:p>
          <a:p>
            <a:pPr marL="171450" indent="-171450">
              <a:buFont typeface="Arial" panose="020B0604020202020204" pitchFamily="34" charset="0"/>
              <a:buChar char="•"/>
            </a:pPr>
            <a:r>
              <a:rPr lang="en-GB" dirty="0"/>
              <a:t>We’re around until 11 if anyone wants to chat to us or book a call or meeting to chat further.</a:t>
            </a:r>
            <a:endParaRPr lang="en-US" dirty="0"/>
          </a:p>
        </p:txBody>
      </p:sp>
      <p:sp>
        <p:nvSpPr>
          <p:cNvPr id="4" name="Slide Number Placeholder 3"/>
          <p:cNvSpPr>
            <a:spLocks noGrp="1"/>
          </p:cNvSpPr>
          <p:nvPr>
            <p:ph type="sldNum" sz="quarter" idx="5"/>
          </p:nvPr>
        </p:nvSpPr>
        <p:spPr/>
        <p:txBody>
          <a:bodyPr/>
          <a:lstStyle/>
          <a:p>
            <a:fld id="{89D3750F-0627-4ECD-B1D5-5566394C8CB0}" type="slidenum">
              <a:rPr lang="en-GB" smtClean="0"/>
              <a:t>9</a:t>
            </a:fld>
            <a:endParaRPr lang="en-GB" dirty="0"/>
          </a:p>
        </p:txBody>
      </p:sp>
    </p:spTree>
    <p:extLst>
      <p:ext uri="{BB962C8B-B14F-4D97-AF65-F5344CB8AC3E}">
        <p14:creationId xmlns:p14="http://schemas.microsoft.com/office/powerpoint/2010/main" val="2388174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dirty="0"/>
              <a:t>Simon</a:t>
            </a:r>
            <a:endParaRPr lang="en-US" dirty="0"/>
          </a:p>
          <a:p>
            <a:pPr marL="171450" indent="-171450">
              <a:buFont typeface="Arial" panose="020B0604020202020204" pitchFamily="34" charset="0"/>
              <a:buChar char="•"/>
            </a:pPr>
            <a:r>
              <a:rPr lang="en-US" dirty="0"/>
              <a:t>You might wonder why the three of us have come together</a:t>
            </a:r>
          </a:p>
          <a:p>
            <a:pPr marL="171450" indent="-171450">
              <a:buFont typeface="Arial" panose="020B0604020202020204" pitchFamily="34" charset="0"/>
              <a:buChar char="•"/>
            </a:pPr>
            <a:r>
              <a:rPr lang="en-US" dirty="0"/>
              <a:t>Well, the diagram shows the part that each party plays across the three pillars that you saw earlier</a:t>
            </a:r>
          </a:p>
          <a:p>
            <a:pPr marL="171450" indent="-171450">
              <a:buFont typeface="Arial" panose="020B0604020202020204" pitchFamily="34" charset="0"/>
              <a:buChar char="•"/>
            </a:pPr>
            <a:r>
              <a:rPr lang="en-US" dirty="0"/>
              <a:t>The point is that we recognise that each party brings different elements and that we can collectively deliver more benefits to the client, when we all work together</a:t>
            </a:r>
          </a:p>
          <a:p>
            <a:pPr marL="171450" indent="-171450">
              <a:buFont typeface="Arial" panose="020B0604020202020204" pitchFamily="34" charset="0"/>
              <a:buChar char="•"/>
            </a:pPr>
            <a:r>
              <a:rPr lang="en-US" dirty="0"/>
              <a:t>It also means less hassle for you because you can interact with one party, rather than having to shop around to ensure that all elements are covered</a:t>
            </a:r>
            <a:endParaRPr lang="en-GB" dirty="0"/>
          </a:p>
          <a:p>
            <a:pPr marL="171450" indent="-171450">
              <a:buFont typeface="Arial" panose="020B0604020202020204" pitchFamily="34" charset="0"/>
              <a:buChar char="•"/>
            </a:pPr>
            <a:r>
              <a:rPr lang="en-GB" dirty="0"/>
              <a:t>We’re around until 11 if anyone wants to chat to us or book a call or meeting to chat further.</a:t>
            </a:r>
            <a:endParaRPr lang="en-US" dirty="0"/>
          </a:p>
        </p:txBody>
      </p:sp>
      <p:sp>
        <p:nvSpPr>
          <p:cNvPr id="4" name="Slide Number Placeholder 3"/>
          <p:cNvSpPr>
            <a:spLocks noGrp="1"/>
          </p:cNvSpPr>
          <p:nvPr>
            <p:ph type="sldNum" sz="quarter" idx="5"/>
          </p:nvPr>
        </p:nvSpPr>
        <p:spPr/>
        <p:txBody>
          <a:bodyPr/>
          <a:lstStyle/>
          <a:p>
            <a:fld id="{89D3750F-0627-4ECD-B1D5-5566394C8CB0}" type="slidenum">
              <a:rPr lang="en-GB" smtClean="0"/>
              <a:t>10</a:t>
            </a:fld>
            <a:endParaRPr lang="en-GB" dirty="0"/>
          </a:p>
        </p:txBody>
      </p:sp>
    </p:spTree>
    <p:extLst>
      <p:ext uri="{BB962C8B-B14F-4D97-AF65-F5344CB8AC3E}">
        <p14:creationId xmlns:p14="http://schemas.microsoft.com/office/powerpoint/2010/main" val="2390089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Benefits</a:t>
            </a: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Efficient modelling &amp; fast socialization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Understand the effectiveness of the TO-BE before building &amp; implementing it</a:t>
            </a:r>
          </a:p>
          <a:p>
            <a:endParaRPr lang="en-GB" sz="1200" dirty="0"/>
          </a:p>
          <a:p>
            <a:endParaRPr lang="en-GB" sz="1200" dirty="0"/>
          </a:p>
          <a:p>
            <a:r>
              <a:rPr lang="en-GB" sz="1200" dirty="0"/>
              <a:t>1) Find out what really happened now</a:t>
            </a:r>
          </a:p>
          <a:p>
            <a:r>
              <a:rPr lang="en-GB" sz="1200" dirty="0"/>
              <a:t>2) Monitor TO-BE performance</a:t>
            </a:r>
          </a:p>
          <a:p>
            <a:endParaRPr lang="en-GB" dirty="0"/>
          </a:p>
        </p:txBody>
      </p:sp>
      <p:sp>
        <p:nvSpPr>
          <p:cNvPr id="4" name="Slide Number Placeholder 3"/>
          <p:cNvSpPr>
            <a:spLocks noGrp="1"/>
          </p:cNvSpPr>
          <p:nvPr>
            <p:ph type="sldNum" sz="quarter" idx="5"/>
          </p:nvPr>
        </p:nvSpPr>
        <p:spPr/>
        <p:txBody>
          <a:bodyPr/>
          <a:lstStyle/>
          <a:p>
            <a:fld id="{0260192E-9ADE-5A4C-849F-AC83E6A51794}" type="slidenum">
              <a:rPr lang="en-US" smtClean="0"/>
              <a:t>15</a:t>
            </a:fld>
            <a:endParaRPr lang="en-US"/>
          </a:p>
        </p:txBody>
      </p:sp>
    </p:spTree>
    <p:extLst>
      <p:ext uri="{BB962C8B-B14F-4D97-AF65-F5344CB8AC3E}">
        <p14:creationId xmlns:p14="http://schemas.microsoft.com/office/powerpoint/2010/main" val="2436481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7598" y="1060529"/>
            <a:ext cx="5706248" cy="1718531"/>
          </a:xfrm>
        </p:spPr>
        <p:txBody>
          <a:bodyPr anchor="b">
            <a:normAutofit/>
          </a:bodyPr>
          <a:lstStyle>
            <a:lvl1pPr algn="l">
              <a:defRPr sz="3402"/>
            </a:lvl1pPr>
          </a:lstStyle>
          <a:p>
            <a:r>
              <a:rPr lang="en-US"/>
              <a:t>Click to edit Master title style</a:t>
            </a:r>
            <a:endParaRPr lang="en-US" dirty="0"/>
          </a:p>
        </p:txBody>
      </p:sp>
      <p:sp>
        <p:nvSpPr>
          <p:cNvPr id="3" name="Subtitle 2"/>
          <p:cNvSpPr>
            <a:spLocks noGrp="1"/>
          </p:cNvSpPr>
          <p:nvPr>
            <p:ph type="subTitle" idx="1"/>
          </p:nvPr>
        </p:nvSpPr>
        <p:spPr>
          <a:xfrm>
            <a:off x="777598" y="3268186"/>
            <a:ext cx="8965549" cy="2056067"/>
          </a:xfrm>
        </p:spPr>
        <p:txBody>
          <a:bodyPr/>
          <a:lstStyle>
            <a:lvl1pPr marL="0" indent="0" algn="l">
              <a:buNone/>
              <a:defRPr sz="2041"/>
            </a:lvl1pPr>
            <a:lvl2pPr marL="388803" indent="0" algn="ctr">
              <a:buNone/>
              <a:defRPr sz="1701"/>
            </a:lvl2pPr>
            <a:lvl3pPr marL="777606" indent="0" algn="ctr">
              <a:buNone/>
              <a:defRPr sz="1531"/>
            </a:lvl3pPr>
            <a:lvl4pPr marL="1166409" indent="0" algn="ctr">
              <a:buNone/>
              <a:defRPr sz="1361"/>
            </a:lvl4pPr>
            <a:lvl5pPr marL="1555212" indent="0" algn="ctr">
              <a:buNone/>
              <a:defRPr sz="1361"/>
            </a:lvl5pPr>
            <a:lvl6pPr marL="1944014" indent="0" algn="ctr">
              <a:buNone/>
              <a:defRPr sz="1361"/>
            </a:lvl6pPr>
            <a:lvl7pPr marL="2332817" indent="0" algn="ctr">
              <a:buNone/>
              <a:defRPr sz="1361"/>
            </a:lvl7pPr>
            <a:lvl8pPr marL="2721620" indent="0" algn="ctr">
              <a:buNone/>
              <a:defRPr sz="1361"/>
            </a:lvl8pPr>
            <a:lvl9pPr marL="3110423" indent="0" algn="ctr">
              <a:buNone/>
              <a:defRPr sz="1361"/>
            </a:lvl9pPr>
          </a:lstStyle>
          <a:p>
            <a:r>
              <a:rPr lang="en-US"/>
              <a:t>Click to edit Master subtitle style</a:t>
            </a:r>
            <a:endParaRPr lang="en-US" dirty="0"/>
          </a:p>
        </p:txBody>
      </p:sp>
      <p:sp>
        <p:nvSpPr>
          <p:cNvPr id="19" name="Date Placeholder 3"/>
          <p:cNvSpPr>
            <a:spLocks noGrp="1"/>
          </p:cNvSpPr>
          <p:nvPr>
            <p:ph type="dt" sz="half" idx="2"/>
          </p:nvPr>
        </p:nvSpPr>
        <p:spPr>
          <a:xfrm>
            <a:off x="7317105" y="6227065"/>
            <a:ext cx="1071567" cy="194752"/>
          </a:xfrm>
          <a:prstGeom prst="rect">
            <a:avLst/>
          </a:prstGeom>
        </p:spPr>
        <p:txBody>
          <a:bodyPr/>
          <a:lstStyle>
            <a:lvl1pPr algn="l">
              <a:defRPr sz="765">
                <a:solidFill>
                  <a:srgbClr val="4D4D4C"/>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20"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rgbClr val="4D4D4C"/>
                </a:solidFill>
                <a:latin typeface="Verdana" charset="0"/>
                <a:ea typeface="Verdana" charset="0"/>
                <a:cs typeface="Verdana" charset="0"/>
              </a:defRPr>
            </a:lvl1pPr>
          </a:lstStyle>
          <a:p>
            <a:endParaRPr lang="en-GB" dirty="0"/>
          </a:p>
        </p:txBody>
      </p:sp>
      <p:sp>
        <p:nvSpPr>
          <p:cNvPr id="21"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rgbClr val="4D4D4C"/>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22"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t>© i-Realise 2020</a:t>
            </a:r>
          </a:p>
        </p:txBody>
      </p:sp>
    </p:spTree>
    <p:extLst>
      <p:ext uri="{BB962C8B-B14F-4D97-AF65-F5344CB8AC3E}">
        <p14:creationId xmlns:p14="http://schemas.microsoft.com/office/powerpoint/2010/main" val="239248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BLUE - Title, Subtitle and Content">
    <p:bg bwMode="gray">
      <p:bgPr>
        <a:solidFill>
          <a:schemeClr val="bg1"/>
        </a:solidFill>
        <a:effectLst/>
      </p:bgPr>
    </p:bg>
    <p:spTree>
      <p:nvGrpSpPr>
        <p:cNvPr id="1" name=""/>
        <p:cNvGrpSpPr/>
        <p:nvPr/>
      </p:nvGrpSpPr>
      <p:grpSpPr>
        <a:xfrm>
          <a:off x="0" y="0"/>
          <a:ext cx="0" cy="0"/>
          <a:chOff x="0" y="0"/>
          <a:chExt cx="0" cy="0"/>
        </a:xfrm>
      </p:grpSpPr>
      <p:sp>
        <p:nvSpPr>
          <p:cNvPr id="6" name="Slide Number Placeholder 2">
            <a:extLst>
              <a:ext uri="{FF2B5EF4-FFF2-40B4-BE49-F238E27FC236}">
                <a16:creationId xmlns:a16="http://schemas.microsoft.com/office/drawing/2014/main" id="{81CCBD61-8D7C-4CA2-A364-98215BB60167}"/>
              </a:ext>
            </a:extLst>
          </p:cNvPr>
          <p:cNvSpPr>
            <a:spLocks noGrp="1"/>
          </p:cNvSpPr>
          <p:nvPr>
            <p:ph type="sldNum" sz="quarter" idx="4"/>
          </p:nvPr>
        </p:nvSpPr>
        <p:spPr bwMode="gray">
          <a:xfrm>
            <a:off x="9892765" y="6069347"/>
            <a:ext cx="431998" cy="360009"/>
          </a:xfrm>
          <a:prstGeom prst="rect">
            <a:avLst/>
          </a:prstGeom>
        </p:spPr>
        <p:txBody>
          <a:bodyPr vert="horz" lIns="0" tIns="45720" rIns="0" bIns="45720" rtlCol="0" anchor="ctr" anchorCtr="1"/>
          <a:lstStyle>
            <a:lvl1pPr algn="r">
              <a:defRPr sz="430" b="0">
                <a:solidFill>
                  <a:schemeClr val="tx1"/>
                </a:solidFill>
                <a:latin typeface="Century Gothic" panose="020B0502020202020204" pitchFamily="34" charset="0"/>
                <a:cs typeface="Arial" charset="0"/>
              </a:defRPr>
            </a:lvl1pPr>
          </a:lstStyle>
          <a:p>
            <a:fld id="{01D7BB2A-2B13-448F-8692-2D7A28F1AF2B}" type="slidenum">
              <a:rPr lang="en-GB" smtClean="0"/>
              <a:t>‹#›</a:t>
            </a:fld>
            <a:endParaRPr lang="en-GB" dirty="0"/>
          </a:p>
        </p:txBody>
      </p:sp>
      <p:sp>
        <p:nvSpPr>
          <p:cNvPr id="7" name="Rectangle 2">
            <a:extLst>
              <a:ext uri="{FF2B5EF4-FFF2-40B4-BE49-F238E27FC236}">
                <a16:creationId xmlns:a16="http://schemas.microsoft.com/office/drawing/2014/main" id="{6255B93D-A116-40D1-9911-4A88B2C9BA67}"/>
              </a:ext>
            </a:extLst>
          </p:cNvPr>
          <p:cNvSpPr>
            <a:spLocks noGrp="1" noChangeArrowheads="1"/>
          </p:cNvSpPr>
          <p:nvPr>
            <p:ph type="title"/>
          </p:nvPr>
        </p:nvSpPr>
        <p:spPr bwMode="auto">
          <a:xfrm>
            <a:off x="430557" y="120793"/>
            <a:ext cx="8343682" cy="86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45720" bIns="45720" numCol="1" anchor="t" anchorCtr="0" compatLnSpc="1">
            <a:prstTxWarp prst="textNoShape">
              <a:avLst/>
            </a:prstTxWarp>
            <a:noAutofit/>
          </a:bodyPr>
          <a:lstStyle>
            <a:lvl1pPr>
              <a:defRPr sz="1786">
                <a:solidFill>
                  <a:schemeClr val="tx1"/>
                </a:solidFill>
              </a:defRPr>
            </a:lvl1pPr>
          </a:lstStyle>
          <a:p>
            <a:pPr lvl="0"/>
            <a:r>
              <a:rPr lang="en-US" altLang="en-US"/>
              <a:t>Click to edit Master title style</a:t>
            </a:r>
            <a:endParaRPr lang="en-US" altLang="en-US" dirty="0"/>
          </a:p>
        </p:txBody>
      </p:sp>
      <p:sp>
        <p:nvSpPr>
          <p:cNvPr id="10" name="Rectangle 3">
            <a:extLst>
              <a:ext uri="{FF2B5EF4-FFF2-40B4-BE49-F238E27FC236}">
                <a16:creationId xmlns:a16="http://schemas.microsoft.com/office/drawing/2014/main" id="{1394F49D-7DFD-4DEF-A46C-2951FB72A987}"/>
              </a:ext>
            </a:extLst>
          </p:cNvPr>
          <p:cNvSpPr>
            <a:spLocks noGrp="1" noChangeArrowheads="1"/>
          </p:cNvSpPr>
          <p:nvPr>
            <p:ph idx="11"/>
          </p:nvPr>
        </p:nvSpPr>
        <p:spPr bwMode="auto">
          <a:xfrm>
            <a:off x="436030" y="1202627"/>
            <a:ext cx="9678205" cy="4629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45720" bIns="45720" numCol="1" anchor="t" anchorCtr="0" compatLnSpc="1">
            <a:prstTxWarp prst="textNoShape">
              <a:avLst/>
            </a:prstTxWarp>
          </a:bodyPr>
          <a:lstStyle>
            <a:lvl1pPr>
              <a:defRPr sz="1276"/>
            </a:lvl1pPr>
            <a:lvl2pPr>
              <a:defRPr sz="1276"/>
            </a:lvl2pPr>
            <a:lvl3pPr>
              <a:defRPr sz="1020"/>
            </a:lvl3pPr>
            <a:lvl4pPr>
              <a:defRPr sz="765"/>
            </a:lvl4pPr>
            <a:lvl5pPr>
              <a:defRPr sz="670"/>
            </a:lvl5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Tree>
    <p:extLst>
      <p:ext uri="{BB962C8B-B14F-4D97-AF65-F5344CB8AC3E}">
        <p14:creationId xmlns:p14="http://schemas.microsoft.com/office/powerpoint/2010/main" val="354669778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p:txBody>
          <a:bodyPr/>
          <a:lstStyle/>
          <a:p>
            <a:fld id="{01D7BB2A-2B13-448F-8692-2D7A28F1AF2B}" type="slidenum">
              <a:rPr lang="en-GB" smtClean="0"/>
              <a:t>‹#›</a:t>
            </a:fld>
            <a:endParaRPr lang="en-GB" dirty="0"/>
          </a:p>
        </p:txBody>
      </p:sp>
    </p:spTree>
    <p:extLst>
      <p:ext uri="{BB962C8B-B14F-4D97-AF65-F5344CB8AC3E}">
        <p14:creationId xmlns:p14="http://schemas.microsoft.com/office/powerpoint/2010/main" val="2986879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E9607-D87D-498A-B116-FAB5015B3CAD}"/>
              </a:ext>
            </a:extLst>
          </p:cNvPr>
          <p:cNvSpPr>
            <a:spLocks noGrp="1"/>
          </p:cNvSpPr>
          <p:nvPr>
            <p:ph type="title"/>
          </p:nvPr>
        </p:nvSpPr>
        <p:spPr>
          <a:xfrm>
            <a:off x="714148" y="432012"/>
            <a:ext cx="3343938" cy="1512041"/>
          </a:xfrm>
        </p:spPr>
        <p:txBody>
          <a:bodyPr anchor="b"/>
          <a:lstStyle>
            <a:lvl1pPr>
              <a:defRPr sz="2721"/>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CA62D85-FD2A-4592-8DDA-3E3D38DDFD58}"/>
              </a:ext>
            </a:extLst>
          </p:cNvPr>
          <p:cNvSpPr>
            <a:spLocks noGrp="1"/>
          </p:cNvSpPr>
          <p:nvPr>
            <p:ph idx="1"/>
          </p:nvPr>
        </p:nvSpPr>
        <p:spPr>
          <a:xfrm>
            <a:off x="4407735" y="933026"/>
            <a:ext cx="5248781" cy="4605124"/>
          </a:xfrm>
        </p:spPr>
        <p:txBody>
          <a:bodyPr/>
          <a:lstStyle>
            <a:lvl1pPr>
              <a:defRPr sz="2721"/>
            </a:lvl1pPr>
            <a:lvl2pPr>
              <a:defRPr sz="2381"/>
            </a:lvl2pPr>
            <a:lvl3pPr>
              <a:defRPr sz="2041"/>
            </a:lvl3pPr>
            <a:lvl4pPr>
              <a:defRPr sz="1701"/>
            </a:lvl4pPr>
            <a:lvl5pPr>
              <a:defRPr sz="1701"/>
            </a:lvl5pPr>
            <a:lvl6pPr>
              <a:defRPr sz="1701"/>
            </a:lvl6pPr>
            <a:lvl7pPr>
              <a:defRPr sz="1701"/>
            </a:lvl7pPr>
            <a:lvl8pPr>
              <a:defRPr sz="1701"/>
            </a:lvl8pPr>
            <a:lvl9pPr>
              <a:defRPr sz="17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F84BA0F-4E97-4E69-B2E8-B84D7EAFCE18}"/>
              </a:ext>
            </a:extLst>
          </p:cNvPr>
          <p:cNvSpPr>
            <a:spLocks noGrp="1"/>
          </p:cNvSpPr>
          <p:nvPr>
            <p:ph type="body" sz="half" idx="2"/>
          </p:nvPr>
        </p:nvSpPr>
        <p:spPr>
          <a:xfrm>
            <a:off x="714148" y="1944052"/>
            <a:ext cx="3343938" cy="3601598"/>
          </a:xfrm>
        </p:spPr>
        <p:txBody>
          <a:bodyPr/>
          <a:lstStyle>
            <a:lvl1pPr marL="0" indent="0">
              <a:buNone/>
              <a:defRPr sz="1361"/>
            </a:lvl1pPr>
            <a:lvl2pPr marL="388803" indent="0">
              <a:buNone/>
              <a:defRPr sz="1191"/>
            </a:lvl2pPr>
            <a:lvl3pPr marL="777606" indent="0">
              <a:buNone/>
              <a:defRPr sz="1020"/>
            </a:lvl3pPr>
            <a:lvl4pPr marL="1166409" indent="0">
              <a:buNone/>
              <a:defRPr sz="850"/>
            </a:lvl4pPr>
            <a:lvl5pPr marL="1555212" indent="0">
              <a:buNone/>
              <a:defRPr sz="850"/>
            </a:lvl5pPr>
            <a:lvl6pPr marL="1944014" indent="0">
              <a:buNone/>
              <a:defRPr sz="850"/>
            </a:lvl6pPr>
            <a:lvl7pPr marL="2332817" indent="0">
              <a:buNone/>
              <a:defRPr sz="850"/>
            </a:lvl7pPr>
            <a:lvl8pPr marL="2721620" indent="0">
              <a:buNone/>
              <a:defRPr sz="850"/>
            </a:lvl8pPr>
            <a:lvl9pPr marL="3110423" indent="0">
              <a:buNone/>
              <a:defRPr sz="850"/>
            </a:lvl9pPr>
          </a:lstStyle>
          <a:p>
            <a:pPr lvl="0"/>
            <a:r>
              <a:rPr lang="en-US"/>
              <a:t>Click to edit Master text styles</a:t>
            </a:r>
          </a:p>
        </p:txBody>
      </p:sp>
      <p:sp>
        <p:nvSpPr>
          <p:cNvPr id="5" name="Date Placeholder 4">
            <a:extLst>
              <a:ext uri="{FF2B5EF4-FFF2-40B4-BE49-F238E27FC236}">
                <a16:creationId xmlns:a16="http://schemas.microsoft.com/office/drawing/2014/main" id="{326FEBB8-3D75-4734-B58B-EF258C12DAAB}"/>
              </a:ext>
            </a:extLst>
          </p:cNvPr>
          <p:cNvSpPr>
            <a:spLocks noGrp="1"/>
          </p:cNvSpPr>
          <p:nvPr>
            <p:ph type="dt" sz="half" idx="10"/>
          </p:nvPr>
        </p:nvSpPr>
        <p:spPr/>
        <p:txBody>
          <a:bodyPr/>
          <a:lstStyle/>
          <a:p>
            <a:fld id="{46E24E0D-0F50-4134-9DB5-E2E92115196A}" type="datetimeFigureOut">
              <a:rPr lang="en-GB" smtClean="0"/>
              <a:t>18/05/2020</a:t>
            </a:fld>
            <a:endParaRPr lang="en-GB" dirty="0"/>
          </a:p>
        </p:txBody>
      </p:sp>
      <p:sp>
        <p:nvSpPr>
          <p:cNvPr id="6" name="Footer Placeholder 5">
            <a:extLst>
              <a:ext uri="{FF2B5EF4-FFF2-40B4-BE49-F238E27FC236}">
                <a16:creationId xmlns:a16="http://schemas.microsoft.com/office/drawing/2014/main" id="{039FF196-EE8F-4CD3-AEAB-6AAE2A5E639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DFF5A7CD-1AC6-445F-8F25-56FEA945DCD3}"/>
              </a:ext>
            </a:extLst>
          </p:cNvPr>
          <p:cNvSpPr>
            <a:spLocks noGrp="1"/>
          </p:cNvSpPr>
          <p:nvPr>
            <p:ph type="sldNum" sz="quarter" idx="12"/>
          </p:nvPr>
        </p:nvSpPr>
        <p:spPr/>
        <p:txBody>
          <a:bodyPr/>
          <a:lstStyle/>
          <a:p>
            <a:fld id="{01D7BB2A-2B13-448F-8692-2D7A28F1AF2B}" type="slidenum">
              <a:rPr lang="en-GB" smtClean="0"/>
              <a:t>‹#›</a:t>
            </a:fld>
            <a:endParaRPr lang="en-GB" dirty="0"/>
          </a:p>
        </p:txBody>
      </p:sp>
    </p:spTree>
    <p:extLst>
      <p:ext uri="{BB962C8B-B14F-4D97-AF65-F5344CB8AC3E}">
        <p14:creationId xmlns:p14="http://schemas.microsoft.com/office/powerpoint/2010/main" val="11387395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76AFF0-754A-4DBF-BC14-196748A188D1}"/>
              </a:ext>
            </a:extLst>
          </p:cNvPr>
          <p:cNvSpPr>
            <a:spLocks noGrp="1"/>
          </p:cNvSpPr>
          <p:nvPr>
            <p:ph type="dt" sz="half" idx="10"/>
          </p:nvPr>
        </p:nvSpPr>
        <p:spPr/>
        <p:txBody>
          <a:bodyPr/>
          <a:lstStyle/>
          <a:p>
            <a:fld id="{46E24E0D-0F50-4134-9DB5-E2E92115196A}" type="datetimeFigureOut">
              <a:rPr lang="en-GB" smtClean="0"/>
              <a:t>18/05/2020</a:t>
            </a:fld>
            <a:endParaRPr lang="en-GB" dirty="0"/>
          </a:p>
        </p:txBody>
      </p:sp>
      <p:sp>
        <p:nvSpPr>
          <p:cNvPr id="3" name="Footer Placeholder 2">
            <a:extLst>
              <a:ext uri="{FF2B5EF4-FFF2-40B4-BE49-F238E27FC236}">
                <a16:creationId xmlns:a16="http://schemas.microsoft.com/office/drawing/2014/main" id="{F072DF80-C02F-4A77-B810-B7AED7E273EF}"/>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77537B68-63BC-4354-92E8-E4D53ADCA427}"/>
              </a:ext>
            </a:extLst>
          </p:cNvPr>
          <p:cNvSpPr>
            <a:spLocks noGrp="1"/>
          </p:cNvSpPr>
          <p:nvPr>
            <p:ph type="sldNum" sz="quarter" idx="12"/>
          </p:nvPr>
        </p:nvSpPr>
        <p:spPr/>
        <p:txBody>
          <a:bodyPr/>
          <a:lstStyle/>
          <a:p>
            <a:fld id="{01D7BB2A-2B13-448F-8692-2D7A28F1AF2B}" type="slidenum">
              <a:rPr lang="en-GB" smtClean="0"/>
              <a:t>‹#›</a:t>
            </a:fld>
            <a:endParaRPr lang="en-GB" dirty="0"/>
          </a:p>
        </p:txBody>
      </p:sp>
    </p:spTree>
    <p:extLst>
      <p:ext uri="{BB962C8B-B14F-4D97-AF65-F5344CB8AC3E}">
        <p14:creationId xmlns:p14="http://schemas.microsoft.com/office/powerpoint/2010/main" val="892024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dirty="0"/>
              <a:t>Click to edit Master title style</a:t>
            </a:r>
          </a:p>
        </p:txBody>
      </p:sp>
      <p:sp>
        <p:nvSpPr>
          <p:cNvPr id="3" name="Content Placeholder 2"/>
          <p:cNvSpPr>
            <a:spLocks noGrp="1"/>
          </p:cNvSpPr>
          <p:nvPr>
            <p:ph idx="1"/>
          </p:nvPr>
        </p:nvSpPr>
        <p:spPr>
          <a:xfrm>
            <a:off x="712798" y="1265465"/>
            <a:ext cx="8942368" cy="4191116"/>
          </a:xfrm>
        </p:spPr>
        <p:txBody>
          <a:bodyPr>
            <a:normAutofit/>
          </a:bodyPr>
          <a:lstStyle>
            <a:lvl1pPr>
              <a:defRPr sz="2000"/>
            </a:lvl1pPr>
            <a:lvl2pPr>
              <a:defRPr sz="1400"/>
            </a:lvl2pPr>
            <a:lvl3pPr>
              <a:defRPr sz="1050"/>
            </a:lvl3pPr>
            <a:lvl4pPr>
              <a:defRPr sz="10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2"/>
          </p:nvPr>
        </p:nvSpPr>
        <p:spPr>
          <a:xfrm>
            <a:off x="7317105" y="6227065"/>
            <a:ext cx="1071567" cy="194752"/>
          </a:xfrm>
          <a:prstGeom prst="rect">
            <a:avLst/>
          </a:prstGeom>
        </p:spPr>
        <p:txBody>
          <a:bodyPr/>
          <a:lstStyle>
            <a:lvl1pPr algn="l">
              <a:defRPr sz="765">
                <a:solidFill>
                  <a:srgbClr val="4D4D4C"/>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9"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rgbClr val="4D4D4C"/>
                </a:solidFill>
                <a:latin typeface="Verdana" charset="0"/>
                <a:ea typeface="Verdana" charset="0"/>
                <a:cs typeface="Verdana" charset="0"/>
              </a:defRPr>
            </a:lvl1pPr>
          </a:lstStyle>
          <a:p>
            <a:endParaRPr lang="en-GB" dirty="0"/>
          </a:p>
        </p:txBody>
      </p:sp>
      <p:sp>
        <p:nvSpPr>
          <p:cNvPr id="10"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rgbClr val="4D4D4C"/>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11"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t>© i-Realise 2020</a:t>
            </a:r>
          </a:p>
        </p:txBody>
      </p:sp>
    </p:spTree>
    <p:extLst>
      <p:ext uri="{BB962C8B-B14F-4D97-AF65-F5344CB8AC3E}">
        <p14:creationId xmlns:p14="http://schemas.microsoft.com/office/powerpoint/2010/main" val="373294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2798" y="345012"/>
            <a:ext cx="4256773" cy="1252534"/>
          </a:xfrm>
        </p:spPr>
        <p:txBody>
          <a:bodyPr>
            <a:normAutofit/>
          </a:bodyPr>
          <a:lstStyle>
            <a:lvl1pPr>
              <a:defRPr sz="2381"/>
            </a:lvl1pPr>
          </a:lstStyle>
          <a:p>
            <a:r>
              <a:rPr lang="en-US"/>
              <a:t>Click to edit Master title style</a:t>
            </a:r>
            <a:endParaRPr lang="en-US" dirty="0"/>
          </a:p>
        </p:txBody>
      </p:sp>
      <p:sp>
        <p:nvSpPr>
          <p:cNvPr id="3" name="Content Placeholder 2"/>
          <p:cNvSpPr>
            <a:spLocks noGrp="1"/>
          </p:cNvSpPr>
          <p:nvPr>
            <p:ph idx="1"/>
          </p:nvPr>
        </p:nvSpPr>
        <p:spPr>
          <a:xfrm>
            <a:off x="712798" y="1725046"/>
            <a:ext cx="4256773" cy="3731534"/>
          </a:xfrm>
        </p:spPr>
        <p:txBody>
          <a:bodyPr>
            <a:normAutofit/>
          </a:bodyPr>
          <a:lstStyle>
            <a:lvl1pPr>
              <a:defRPr sz="1361"/>
            </a:lvl1pPr>
            <a:lvl2pPr>
              <a:defRPr sz="1191"/>
            </a:lvl2pPr>
            <a:lvl3pPr>
              <a:defRPr sz="935"/>
            </a:lvl3pPr>
            <a:lvl4pPr>
              <a:defRPr sz="893"/>
            </a:lvl4pPr>
            <a:lvl5pPr>
              <a:defRPr sz="89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p:cNvSpPr>
            <a:spLocks noGrp="1"/>
          </p:cNvSpPr>
          <p:nvPr>
            <p:ph type="pic" sz="quarter" idx="13" hasCustomPrompt="1"/>
          </p:nvPr>
        </p:nvSpPr>
        <p:spPr>
          <a:xfrm>
            <a:off x="5388588" y="345411"/>
            <a:ext cx="4256352" cy="5111169"/>
          </a:xfrm>
        </p:spPr>
        <p:txBody>
          <a:bodyPr anchor="ctr" anchorCtr="0">
            <a:normAutofit/>
          </a:bodyPr>
          <a:lstStyle>
            <a:lvl1pPr marL="0" indent="0" algn="ctr">
              <a:buNone/>
              <a:defRPr sz="1361" b="0"/>
            </a:lvl1pPr>
          </a:lstStyle>
          <a:p>
            <a:r>
              <a:rPr lang="en-US" dirty="0"/>
              <a:t>Image Placeholder</a:t>
            </a:r>
          </a:p>
        </p:txBody>
      </p:sp>
      <p:sp>
        <p:nvSpPr>
          <p:cNvPr id="8" name="Date Placeholder 3"/>
          <p:cNvSpPr>
            <a:spLocks noGrp="1"/>
          </p:cNvSpPr>
          <p:nvPr>
            <p:ph type="dt" sz="half" idx="2"/>
          </p:nvPr>
        </p:nvSpPr>
        <p:spPr>
          <a:xfrm>
            <a:off x="7317105" y="6227065"/>
            <a:ext cx="1071567" cy="194752"/>
          </a:xfrm>
          <a:prstGeom prst="rect">
            <a:avLst/>
          </a:prstGeom>
        </p:spPr>
        <p:txBody>
          <a:bodyPr/>
          <a:lstStyle>
            <a:lvl1pPr algn="l">
              <a:defRPr sz="765">
                <a:solidFill>
                  <a:srgbClr val="4D4D4C"/>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9"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rgbClr val="4D4D4C"/>
                </a:solidFill>
                <a:latin typeface="Verdana" charset="0"/>
                <a:ea typeface="Verdana" charset="0"/>
                <a:cs typeface="Verdana" charset="0"/>
              </a:defRPr>
            </a:lvl1pPr>
          </a:lstStyle>
          <a:p>
            <a:endParaRPr lang="en-GB" dirty="0"/>
          </a:p>
        </p:txBody>
      </p:sp>
      <p:sp>
        <p:nvSpPr>
          <p:cNvPr id="10"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rgbClr val="4D4D4C"/>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11"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t>© i-Realise 2020</a:t>
            </a:r>
          </a:p>
        </p:txBody>
      </p:sp>
    </p:spTree>
    <p:extLst>
      <p:ext uri="{BB962C8B-B14F-4D97-AF65-F5344CB8AC3E}">
        <p14:creationId xmlns:p14="http://schemas.microsoft.com/office/powerpoint/2010/main" val="2273240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7317105" y="6227065"/>
            <a:ext cx="1071567" cy="194752"/>
          </a:xfrm>
          <a:prstGeom prst="rect">
            <a:avLst/>
          </a:prstGeom>
        </p:spPr>
        <p:txBody>
          <a:bodyPr/>
          <a:lstStyle>
            <a:lvl1pPr algn="l">
              <a:defRPr sz="765">
                <a:solidFill>
                  <a:srgbClr val="4D4D4C"/>
                </a:solidFill>
                <a:latin typeface="Verdana" charset="0"/>
                <a:ea typeface="Verdana" charset="0"/>
                <a:cs typeface="Verdana" charset="0"/>
              </a:defRPr>
            </a:lvl1pPr>
          </a:lstStyle>
          <a:p>
            <a:fld id="{B2B3D944-1A20-3947-A63E-EFF3CA26D3FB}" type="datetime1">
              <a:rPr lang="en-GB" smtClean="0"/>
              <a:pPr/>
              <a:t>18/05/2020</a:t>
            </a:fld>
            <a:endParaRPr lang="en-US" dirty="0"/>
          </a:p>
        </p:txBody>
      </p:sp>
      <p:sp>
        <p:nvSpPr>
          <p:cNvPr id="6"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rgbClr val="4D4D4C"/>
                </a:solidFill>
                <a:latin typeface="Verdana" charset="0"/>
                <a:ea typeface="Verdana" charset="0"/>
                <a:cs typeface="Verdana" charset="0"/>
              </a:defRPr>
            </a:lvl1pPr>
          </a:lstStyle>
          <a:p>
            <a:r>
              <a:rPr lang="en-US" dirty="0"/>
              <a:t>Sample Footer</a:t>
            </a:r>
          </a:p>
        </p:txBody>
      </p:sp>
      <p:sp>
        <p:nvSpPr>
          <p:cNvPr id="7"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rgbClr val="4D4D4C"/>
                </a:solidFill>
                <a:latin typeface="Verdana" charset="0"/>
                <a:ea typeface="Verdana" charset="0"/>
                <a:cs typeface="Verdana" charset="0"/>
              </a:defRPr>
            </a:lvl1pPr>
          </a:lstStyle>
          <a:p>
            <a:fld id="{BE82D6BC-2168-3D41-9171-CA3DF7484326}" type="slidenum">
              <a:rPr lang="en-US" smtClean="0"/>
              <a:pPr/>
              <a:t>‹#›</a:t>
            </a:fld>
            <a:endParaRPr lang="en-US" dirty="0"/>
          </a:p>
        </p:txBody>
      </p:sp>
      <p:sp>
        <p:nvSpPr>
          <p:cNvPr id="9"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t>© i-Realise 2020</a:t>
            </a:r>
          </a:p>
        </p:txBody>
      </p:sp>
      <p:sp>
        <p:nvSpPr>
          <p:cNvPr id="12" name="Title 1"/>
          <p:cNvSpPr>
            <a:spLocks noGrp="1"/>
          </p:cNvSpPr>
          <p:nvPr>
            <p:ph type="title"/>
          </p:nvPr>
        </p:nvSpPr>
        <p:spPr>
          <a:xfrm>
            <a:off x="712798" y="345012"/>
            <a:ext cx="8942368" cy="1252534"/>
          </a:xfrm>
        </p:spPr>
        <p:txBody>
          <a:bodyPr>
            <a:normAutofit/>
          </a:bodyPr>
          <a:lstStyle>
            <a:lvl1pPr>
              <a:defRPr sz="2381"/>
            </a:lvl1pPr>
          </a:lstStyle>
          <a:p>
            <a:r>
              <a:rPr lang="en-US"/>
              <a:t>Click to edit Master title style</a:t>
            </a:r>
            <a:endParaRPr lang="en-US" dirty="0"/>
          </a:p>
        </p:txBody>
      </p:sp>
    </p:spTree>
    <p:extLst>
      <p:ext uri="{BB962C8B-B14F-4D97-AF65-F5344CB8AC3E}">
        <p14:creationId xmlns:p14="http://schemas.microsoft.com/office/powerpoint/2010/main" val="1683493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6_Title and Content">
    <p:bg>
      <p:bgPr>
        <a:solidFill>
          <a:schemeClr val="bg1"/>
        </a:solid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712798" y="345012"/>
            <a:ext cx="8942368" cy="1252534"/>
          </a:xfrm>
        </p:spPr>
        <p:txBody>
          <a:bodyPr>
            <a:normAutofit/>
          </a:bodyPr>
          <a:lstStyle>
            <a:lvl1pPr>
              <a:defRPr sz="2381"/>
            </a:lvl1pPr>
          </a:lstStyle>
          <a:p>
            <a:r>
              <a:rPr lang="en-US"/>
              <a:t>Click to edit Master title style</a:t>
            </a:r>
            <a:endParaRPr lang="en-US" dirty="0"/>
          </a:p>
        </p:txBody>
      </p:sp>
      <p:sp>
        <p:nvSpPr>
          <p:cNvPr id="6" name="Date Placeholder 3"/>
          <p:cNvSpPr>
            <a:spLocks noGrp="1"/>
          </p:cNvSpPr>
          <p:nvPr>
            <p:ph type="dt" sz="half" idx="2"/>
          </p:nvPr>
        </p:nvSpPr>
        <p:spPr>
          <a:xfrm>
            <a:off x="7317105" y="6227065"/>
            <a:ext cx="1071567" cy="194752"/>
          </a:xfrm>
          <a:prstGeom prst="rect">
            <a:avLst/>
          </a:prstGeom>
        </p:spPr>
        <p:txBody>
          <a:bodyPr/>
          <a:lstStyle>
            <a:lvl1pPr algn="l">
              <a:defRPr sz="765">
                <a:solidFill>
                  <a:srgbClr val="4D4D4C"/>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7"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rgbClr val="4D4D4C"/>
                </a:solidFill>
                <a:latin typeface="Verdana" charset="0"/>
                <a:ea typeface="Verdana" charset="0"/>
                <a:cs typeface="Verdana" charset="0"/>
              </a:defRPr>
            </a:lvl1pPr>
          </a:lstStyle>
          <a:p>
            <a:endParaRPr lang="en-GB" dirty="0"/>
          </a:p>
        </p:txBody>
      </p:sp>
      <p:sp>
        <p:nvSpPr>
          <p:cNvPr id="9"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rgbClr val="4D4D4C"/>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13"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t>© i-Realise 2020</a:t>
            </a:r>
          </a:p>
        </p:txBody>
      </p:sp>
    </p:spTree>
    <p:extLst>
      <p:ext uri="{BB962C8B-B14F-4D97-AF65-F5344CB8AC3E}">
        <p14:creationId xmlns:p14="http://schemas.microsoft.com/office/powerpoint/2010/main" val="4055733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777598" y="1060529"/>
            <a:ext cx="5706248" cy="1718531"/>
          </a:xfrm>
        </p:spPr>
        <p:txBody>
          <a:bodyPr anchor="b">
            <a:normAutofit/>
          </a:bodyPr>
          <a:lstStyle>
            <a:lvl1pPr algn="l">
              <a:defRPr sz="2721">
                <a:solidFill>
                  <a:schemeClr val="bg1"/>
                </a:solidFill>
              </a:defRPr>
            </a:lvl1pPr>
          </a:lstStyle>
          <a:p>
            <a:r>
              <a:rPr lang="en-US" dirty="0"/>
              <a:t>Click to edit </a:t>
            </a:r>
            <a:br>
              <a:rPr lang="en-US" dirty="0"/>
            </a:br>
            <a:r>
              <a:rPr lang="en-US" dirty="0"/>
              <a:t>Section title style</a:t>
            </a:r>
          </a:p>
        </p:txBody>
      </p:sp>
      <p:sp>
        <p:nvSpPr>
          <p:cNvPr id="13" name="Subtitle 2"/>
          <p:cNvSpPr>
            <a:spLocks noGrp="1"/>
          </p:cNvSpPr>
          <p:nvPr>
            <p:ph type="subTitle" idx="1" hasCustomPrompt="1"/>
          </p:nvPr>
        </p:nvSpPr>
        <p:spPr>
          <a:xfrm>
            <a:off x="777597" y="3268186"/>
            <a:ext cx="7775972" cy="2149473"/>
          </a:xfrm>
        </p:spPr>
        <p:txBody>
          <a:bodyPr>
            <a:normAutofit/>
          </a:bodyPr>
          <a:lstStyle>
            <a:lvl1pPr marL="0" indent="0" algn="l">
              <a:buNone/>
              <a:defRPr sz="1531">
                <a:solidFill>
                  <a:schemeClr val="bg1"/>
                </a:solidFill>
              </a:defRPr>
            </a:lvl1pPr>
            <a:lvl2pPr marL="388803" indent="0" algn="ctr">
              <a:buNone/>
              <a:defRPr sz="1701"/>
            </a:lvl2pPr>
            <a:lvl3pPr marL="777606" indent="0" algn="ctr">
              <a:buNone/>
              <a:defRPr sz="1531"/>
            </a:lvl3pPr>
            <a:lvl4pPr marL="1166409" indent="0" algn="ctr">
              <a:buNone/>
              <a:defRPr sz="1361"/>
            </a:lvl4pPr>
            <a:lvl5pPr marL="1555212" indent="0" algn="ctr">
              <a:buNone/>
              <a:defRPr sz="1361"/>
            </a:lvl5pPr>
            <a:lvl6pPr marL="1944014" indent="0" algn="ctr">
              <a:buNone/>
              <a:defRPr sz="1361"/>
            </a:lvl6pPr>
            <a:lvl7pPr marL="2332817" indent="0" algn="ctr">
              <a:buNone/>
              <a:defRPr sz="1361"/>
            </a:lvl7pPr>
            <a:lvl8pPr marL="2721620" indent="0" algn="ctr">
              <a:buNone/>
              <a:defRPr sz="1361"/>
            </a:lvl8pPr>
            <a:lvl9pPr marL="3110423" indent="0" algn="ctr">
              <a:buNone/>
              <a:defRPr sz="1361"/>
            </a:lvl9pPr>
          </a:lstStyle>
          <a:p>
            <a:r>
              <a:rPr lang="en-US" dirty="0"/>
              <a:t>Click to edit Section subtitle style</a:t>
            </a:r>
          </a:p>
        </p:txBody>
      </p:sp>
      <p:sp>
        <p:nvSpPr>
          <p:cNvPr id="8" name="Date Placeholder 3"/>
          <p:cNvSpPr>
            <a:spLocks noGrp="1"/>
          </p:cNvSpPr>
          <p:nvPr>
            <p:ph type="dt" sz="half" idx="2"/>
          </p:nvPr>
        </p:nvSpPr>
        <p:spPr>
          <a:xfrm>
            <a:off x="7317105" y="6227065"/>
            <a:ext cx="1071567" cy="194752"/>
          </a:xfrm>
          <a:prstGeom prst="rect">
            <a:avLst/>
          </a:prstGeom>
        </p:spPr>
        <p:txBody>
          <a:bodyPr/>
          <a:lstStyle>
            <a:lvl1pPr algn="l">
              <a:defRPr sz="765">
                <a:solidFill>
                  <a:schemeClr val="bg1"/>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9"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chemeClr val="bg1"/>
                </a:solidFill>
                <a:latin typeface="Verdana" charset="0"/>
                <a:ea typeface="Verdana" charset="0"/>
                <a:cs typeface="Verdana" charset="0"/>
              </a:defRPr>
            </a:lvl1pPr>
          </a:lstStyle>
          <a:p>
            <a:endParaRPr lang="en-GB" dirty="0"/>
          </a:p>
        </p:txBody>
      </p:sp>
      <p:sp>
        <p:nvSpPr>
          <p:cNvPr id="10"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chemeClr val="bg1"/>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12"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solidFill>
                  <a:schemeClr val="bg1"/>
                </a:solidFill>
              </a:rPr>
              <a:t>© i-Realise 2018</a:t>
            </a:r>
          </a:p>
        </p:txBody>
      </p:sp>
    </p:spTree>
    <p:extLst>
      <p:ext uri="{BB962C8B-B14F-4D97-AF65-F5344CB8AC3E}">
        <p14:creationId xmlns:p14="http://schemas.microsoft.com/office/powerpoint/2010/main" val="1312910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777598" y="1060529"/>
            <a:ext cx="5706248" cy="1718531"/>
          </a:xfrm>
        </p:spPr>
        <p:txBody>
          <a:bodyPr anchor="b">
            <a:normAutofit/>
          </a:bodyPr>
          <a:lstStyle>
            <a:lvl1pPr algn="l">
              <a:defRPr sz="2721">
                <a:solidFill>
                  <a:schemeClr val="bg1"/>
                </a:solidFill>
              </a:defRPr>
            </a:lvl1pPr>
          </a:lstStyle>
          <a:p>
            <a:r>
              <a:rPr lang="en-US" dirty="0"/>
              <a:t>Click to edit </a:t>
            </a:r>
            <a:br>
              <a:rPr lang="en-US" dirty="0"/>
            </a:br>
            <a:r>
              <a:rPr lang="en-US" dirty="0"/>
              <a:t>Section title style</a:t>
            </a:r>
          </a:p>
        </p:txBody>
      </p:sp>
      <p:sp>
        <p:nvSpPr>
          <p:cNvPr id="9" name="Subtitle 2"/>
          <p:cNvSpPr>
            <a:spLocks noGrp="1"/>
          </p:cNvSpPr>
          <p:nvPr>
            <p:ph type="subTitle" idx="1" hasCustomPrompt="1"/>
          </p:nvPr>
        </p:nvSpPr>
        <p:spPr>
          <a:xfrm>
            <a:off x="777597" y="3268186"/>
            <a:ext cx="7775972" cy="2149473"/>
          </a:xfrm>
        </p:spPr>
        <p:txBody>
          <a:bodyPr>
            <a:normAutofit/>
          </a:bodyPr>
          <a:lstStyle>
            <a:lvl1pPr marL="0" indent="0" algn="l">
              <a:buNone/>
              <a:defRPr sz="1531">
                <a:solidFill>
                  <a:schemeClr val="bg1"/>
                </a:solidFill>
              </a:defRPr>
            </a:lvl1pPr>
            <a:lvl2pPr marL="388803" indent="0" algn="ctr">
              <a:buNone/>
              <a:defRPr sz="1701"/>
            </a:lvl2pPr>
            <a:lvl3pPr marL="777606" indent="0" algn="ctr">
              <a:buNone/>
              <a:defRPr sz="1531"/>
            </a:lvl3pPr>
            <a:lvl4pPr marL="1166409" indent="0" algn="ctr">
              <a:buNone/>
              <a:defRPr sz="1361"/>
            </a:lvl4pPr>
            <a:lvl5pPr marL="1555212" indent="0" algn="ctr">
              <a:buNone/>
              <a:defRPr sz="1361"/>
            </a:lvl5pPr>
            <a:lvl6pPr marL="1944014" indent="0" algn="ctr">
              <a:buNone/>
              <a:defRPr sz="1361"/>
            </a:lvl6pPr>
            <a:lvl7pPr marL="2332817" indent="0" algn="ctr">
              <a:buNone/>
              <a:defRPr sz="1361"/>
            </a:lvl7pPr>
            <a:lvl8pPr marL="2721620" indent="0" algn="ctr">
              <a:buNone/>
              <a:defRPr sz="1361"/>
            </a:lvl8pPr>
            <a:lvl9pPr marL="3110423" indent="0" algn="ctr">
              <a:buNone/>
              <a:defRPr sz="1361"/>
            </a:lvl9pPr>
          </a:lstStyle>
          <a:p>
            <a:r>
              <a:rPr lang="en-US" dirty="0"/>
              <a:t>Click to edit Section subtitle style</a:t>
            </a:r>
          </a:p>
        </p:txBody>
      </p:sp>
      <p:sp>
        <p:nvSpPr>
          <p:cNvPr id="8" name="Date Placeholder 3"/>
          <p:cNvSpPr>
            <a:spLocks noGrp="1"/>
          </p:cNvSpPr>
          <p:nvPr>
            <p:ph type="dt" sz="half" idx="2"/>
          </p:nvPr>
        </p:nvSpPr>
        <p:spPr>
          <a:xfrm>
            <a:off x="7317105" y="6227065"/>
            <a:ext cx="1071567" cy="194752"/>
          </a:xfrm>
          <a:prstGeom prst="rect">
            <a:avLst/>
          </a:prstGeom>
        </p:spPr>
        <p:txBody>
          <a:bodyPr/>
          <a:lstStyle>
            <a:lvl1pPr algn="l">
              <a:defRPr sz="765">
                <a:solidFill>
                  <a:schemeClr val="bg1"/>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10"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chemeClr val="bg1"/>
                </a:solidFill>
                <a:latin typeface="Verdana" charset="0"/>
                <a:ea typeface="Verdana" charset="0"/>
                <a:cs typeface="Verdana" charset="0"/>
              </a:defRPr>
            </a:lvl1pPr>
          </a:lstStyle>
          <a:p>
            <a:endParaRPr lang="en-GB" dirty="0"/>
          </a:p>
        </p:txBody>
      </p:sp>
      <p:sp>
        <p:nvSpPr>
          <p:cNvPr id="12"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chemeClr val="bg1"/>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16"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solidFill>
                  <a:schemeClr val="bg1"/>
                </a:solidFill>
              </a:rPr>
              <a:t>© i-Realise 2018</a:t>
            </a:r>
          </a:p>
        </p:txBody>
      </p:sp>
    </p:spTree>
    <p:extLst>
      <p:ext uri="{BB962C8B-B14F-4D97-AF65-F5344CB8AC3E}">
        <p14:creationId xmlns:p14="http://schemas.microsoft.com/office/powerpoint/2010/main" val="87293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777598" y="1060529"/>
            <a:ext cx="5706248" cy="1718531"/>
          </a:xfrm>
        </p:spPr>
        <p:txBody>
          <a:bodyPr anchor="b">
            <a:normAutofit/>
          </a:bodyPr>
          <a:lstStyle>
            <a:lvl1pPr algn="l">
              <a:defRPr sz="2721">
                <a:solidFill>
                  <a:schemeClr val="bg1"/>
                </a:solidFill>
              </a:defRPr>
            </a:lvl1pPr>
          </a:lstStyle>
          <a:p>
            <a:r>
              <a:rPr lang="en-US" dirty="0"/>
              <a:t>Click to edit </a:t>
            </a:r>
            <a:br>
              <a:rPr lang="en-US" dirty="0"/>
            </a:br>
            <a:r>
              <a:rPr lang="en-US" dirty="0"/>
              <a:t>Section title style</a:t>
            </a:r>
          </a:p>
        </p:txBody>
      </p:sp>
      <p:sp>
        <p:nvSpPr>
          <p:cNvPr id="9" name="Subtitle 2"/>
          <p:cNvSpPr>
            <a:spLocks noGrp="1"/>
          </p:cNvSpPr>
          <p:nvPr>
            <p:ph type="subTitle" idx="1" hasCustomPrompt="1"/>
          </p:nvPr>
        </p:nvSpPr>
        <p:spPr>
          <a:xfrm>
            <a:off x="777597" y="3268186"/>
            <a:ext cx="7775972" cy="2149473"/>
          </a:xfrm>
        </p:spPr>
        <p:txBody>
          <a:bodyPr>
            <a:normAutofit/>
          </a:bodyPr>
          <a:lstStyle>
            <a:lvl1pPr marL="0" indent="0" algn="l">
              <a:buNone/>
              <a:defRPr sz="1531">
                <a:solidFill>
                  <a:schemeClr val="bg1"/>
                </a:solidFill>
              </a:defRPr>
            </a:lvl1pPr>
            <a:lvl2pPr marL="388803" indent="0" algn="ctr">
              <a:buNone/>
              <a:defRPr sz="1701"/>
            </a:lvl2pPr>
            <a:lvl3pPr marL="777606" indent="0" algn="ctr">
              <a:buNone/>
              <a:defRPr sz="1531"/>
            </a:lvl3pPr>
            <a:lvl4pPr marL="1166409" indent="0" algn="ctr">
              <a:buNone/>
              <a:defRPr sz="1361"/>
            </a:lvl4pPr>
            <a:lvl5pPr marL="1555212" indent="0" algn="ctr">
              <a:buNone/>
              <a:defRPr sz="1361"/>
            </a:lvl5pPr>
            <a:lvl6pPr marL="1944014" indent="0" algn="ctr">
              <a:buNone/>
              <a:defRPr sz="1361"/>
            </a:lvl6pPr>
            <a:lvl7pPr marL="2332817" indent="0" algn="ctr">
              <a:buNone/>
              <a:defRPr sz="1361"/>
            </a:lvl7pPr>
            <a:lvl8pPr marL="2721620" indent="0" algn="ctr">
              <a:buNone/>
              <a:defRPr sz="1361"/>
            </a:lvl8pPr>
            <a:lvl9pPr marL="3110423" indent="0" algn="ctr">
              <a:buNone/>
              <a:defRPr sz="1361"/>
            </a:lvl9pPr>
          </a:lstStyle>
          <a:p>
            <a:r>
              <a:rPr lang="en-US" dirty="0"/>
              <a:t>Click to edit Section subtitle style</a:t>
            </a:r>
          </a:p>
        </p:txBody>
      </p:sp>
      <p:sp>
        <p:nvSpPr>
          <p:cNvPr id="8" name="Date Placeholder 3"/>
          <p:cNvSpPr>
            <a:spLocks noGrp="1"/>
          </p:cNvSpPr>
          <p:nvPr>
            <p:ph type="dt" sz="half" idx="2"/>
          </p:nvPr>
        </p:nvSpPr>
        <p:spPr>
          <a:xfrm>
            <a:off x="7317105" y="6227065"/>
            <a:ext cx="1071567" cy="194752"/>
          </a:xfrm>
          <a:prstGeom prst="rect">
            <a:avLst/>
          </a:prstGeom>
        </p:spPr>
        <p:txBody>
          <a:bodyPr/>
          <a:lstStyle>
            <a:lvl1pPr algn="l">
              <a:defRPr sz="765">
                <a:solidFill>
                  <a:schemeClr val="bg1"/>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10"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chemeClr val="bg1"/>
                </a:solidFill>
                <a:latin typeface="Verdana" charset="0"/>
                <a:ea typeface="Verdana" charset="0"/>
                <a:cs typeface="Verdana" charset="0"/>
              </a:defRPr>
            </a:lvl1pPr>
          </a:lstStyle>
          <a:p>
            <a:endParaRPr lang="en-GB" dirty="0"/>
          </a:p>
        </p:txBody>
      </p:sp>
      <p:sp>
        <p:nvSpPr>
          <p:cNvPr id="12"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chemeClr val="bg1"/>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16"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solidFill>
                  <a:schemeClr val="bg1"/>
                </a:solidFill>
              </a:rPr>
              <a:t>© i-Realise 2018</a:t>
            </a:r>
          </a:p>
        </p:txBody>
      </p:sp>
    </p:spTree>
    <p:extLst>
      <p:ext uri="{BB962C8B-B14F-4D97-AF65-F5344CB8AC3E}">
        <p14:creationId xmlns:p14="http://schemas.microsoft.com/office/powerpoint/2010/main" val="1175395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777598" y="1060529"/>
            <a:ext cx="5706248" cy="1718531"/>
          </a:xfrm>
        </p:spPr>
        <p:txBody>
          <a:bodyPr anchor="b">
            <a:normAutofit/>
          </a:bodyPr>
          <a:lstStyle>
            <a:lvl1pPr algn="l">
              <a:defRPr sz="2721">
                <a:solidFill>
                  <a:schemeClr val="bg1"/>
                </a:solidFill>
              </a:defRPr>
            </a:lvl1pPr>
          </a:lstStyle>
          <a:p>
            <a:r>
              <a:rPr lang="en-US" dirty="0"/>
              <a:t>Click to edit </a:t>
            </a:r>
            <a:br>
              <a:rPr lang="en-US" dirty="0"/>
            </a:br>
            <a:r>
              <a:rPr lang="en-US" dirty="0"/>
              <a:t>Section title style</a:t>
            </a:r>
          </a:p>
        </p:txBody>
      </p:sp>
      <p:sp>
        <p:nvSpPr>
          <p:cNvPr id="9" name="Subtitle 2"/>
          <p:cNvSpPr>
            <a:spLocks noGrp="1"/>
          </p:cNvSpPr>
          <p:nvPr>
            <p:ph type="subTitle" idx="1" hasCustomPrompt="1"/>
          </p:nvPr>
        </p:nvSpPr>
        <p:spPr>
          <a:xfrm>
            <a:off x="777597" y="3268186"/>
            <a:ext cx="7775972" cy="2149473"/>
          </a:xfrm>
        </p:spPr>
        <p:txBody>
          <a:bodyPr>
            <a:normAutofit/>
          </a:bodyPr>
          <a:lstStyle>
            <a:lvl1pPr marL="0" indent="0" algn="l">
              <a:buNone/>
              <a:defRPr sz="1531">
                <a:solidFill>
                  <a:schemeClr val="bg1"/>
                </a:solidFill>
              </a:defRPr>
            </a:lvl1pPr>
            <a:lvl2pPr marL="388803" indent="0" algn="ctr">
              <a:buNone/>
              <a:defRPr sz="1701"/>
            </a:lvl2pPr>
            <a:lvl3pPr marL="777606" indent="0" algn="ctr">
              <a:buNone/>
              <a:defRPr sz="1531"/>
            </a:lvl3pPr>
            <a:lvl4pPr marL="1166409" indent="0" algn="ctr">
              <a:buNone/>
              <a:defRPr sz="1361"/>
            </a:lvl4pPr>
            <a:lvl5pPr marL="1555212" indent="0" algn="ctr">
              <a:buNone/>
              <a:defRPr sz="1361"/>
            </a:lvl5pPr>
            <a:lvl6pPr marL="1944014" indent="0" algn="ctr">
              <a:buNone/>
              <a:defRPr sz="1361"/>
            </a:lvl6pPr>
            <a:lvl7pPr marL="2332817" indent="0" algn="ctr">
              <a:buNone/>
              <a:defRPr sz="1361"/>
            </a:lvl7pPr>
            <a:lvl8pPr marL="2721620" indent="0" algn="ctr">
              <a:buNone/>
              <a:defRPr sz="1361"/>
            </a:lvl8pPr>
            <a:lvl9pPr marL="3110423" indent="0" algn="ctr">
              <a:buNone/>
              <a:defRPr sz="1361"/>
            </a:lvl9pPr>
          </a:lstStyle>
          <a:p>
            <a:r>
              <a:rPr lang="en-US" dirty="0"/>
              <a:t>Click to edit Section subtitle style</a:t>
            </a:r>
          </a:p>
        </p:txBody>
      </p:sp>
      <p:sp>
        <p:nvSpPr>
          <p:cNvPr id="8" name="Date Placeholder 3"/>
          <p:cNvSpPr>
            <a:spLocks noGrp="1"/>
          </p:cNvSpPr>
          <p:nvPr>
            <p:ph type="dt" sz="half" idx="2"/>
          </p:nvPr>
        </p:nvSpPr>
        <p:spPr>
          <a:xfrm>
            <a:off x="7317105" y="6227065"/>
            <a:ext cx="1071567" cy="194752"/>
          </a:xfrm>
          <a:prstGeom prst="rect">
            <a:avLst/>
          </a:prstGeom>
        </p:spPr>
        <p:txBody>
          <a:bodyPr/>
          <a:lstStyle>
            <a:lvl1pPr algn="l">
              <a:defRPr sz="765">
                <a:solidFill>
                  <a:schemeClr val="bg1"/>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10"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chemeClr val="bg1"/>
                </a:solidFill>
                <a:latin typeface="Verdana" charset="0"/>
                <a:ea typeface="Verdana" charset="0"/>
                <a:cs typeface="Verdana" charset="0"/>
              </a:defRPr>
            </a:lvl1pPr>
          </a:lstStyle>
          <a:p>
            <a:endParaRPr lang="en-GB" dirty="0"/>
          </a:p>
        </p:txBody>
      </p:sp>
      <p:sp>
        <p:nvSpPr>
          <p:cNvPr id="12"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chemeClr val="bg1"/>
                </a:solidFill>
                <a:latin typeface="Verdana" charset="0"/>
                <a:ea typeface="Verdana" charset="0"/>
                <a:cs typeface="Verdana" charset="0"/>
              </a:defRPr>
            </a:lvl1pPr>
          </a:lstStyle>
          <a:p>
            <a:fld id="{01D7BB2A-2B13-448F-8692-2D7A28F1AF2B}" type="slidenum">
              <a:rPr lang="en-GB" smtClean="0"/>
              <a:t>‹#›</a:t>
            </a:fld>
            <a:endParaRPr lang="en-GB" dirty="0"/>
          </a:p>
        </p:txBody>
      </p:sp>
      <p:sp>
        <p:nvSpPr>
          <p:cNvPr id="16" name="Footer Placeholder 4"/>
          <p:cNvSpPr txBox="1">
            <a:spLocks/>
          </p:cNvSpPr>
          <p:nvPr/>
        </p:nvSpPr>
        <p:spPr>
          <a:xfrm>
            <a:off x="5053215" y="6227065"/>
            <a:ext cx="1886783" cy="194752"/>
          </a:xfrm>
          <a:prstGeom prst="rect">
            <a:avLst/>
          </a:prstGeom>
        </p:spPr>
        <p:txBody>
          <a:bodyPr vert="horz" lIns="77760" tIns="38880" rIns="77760" bIns="38880" rtlCol="0" anchor="ctr"/>
          <a:lstStyle>
            <a:defPPr>
              <a:defRPr lang="en-US"/>
            </a:defPPr>
            <a:lvl1pPr marL="0" algn="l" defTabSz="914400" rtl="0" eaLnBrk="1" latinLnBrk="0" hangingPunct="1">
              <a:defRPr sz="1000" b="0" i="0" kern="1200">
                <a:solidFill>
                  <a:srgbClr val="4D4D4C"/>
                </a:solidFill>
                <a:latin typeface="Verdana" charset="0"/>
                <a:ea typeface="Verdana" charset="0"/>
                <a:cs typeface="Verdana"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65" dirty="0">
                <a:solidFill>
                  <a:schemeClr val="bg1"/>
                </a:solidFill>
              </a:rPr>
              <a:t>© i-Realise 2018</a:t>
            </a:r>
          </a:p>
        </p:txBody>
      </p:sp>
    </p:spTree>
    <p:extLst>
      <p:ext uri="{BB962C8B-B14F-4D97-AF65-F5344CB8AC3E}">
        <p14:creationId xmlns:p14="http://schemas.microsoft.com/office/powerpoint/2010/main" val="113599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2798" y="171450"/>
            <a:ext cx="8942368" cy="914416"/>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712798" y="1306286"/>
            <a:ext cx="8942368" cy="4088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2"/>
          </p:nvPr>
        </p:nvSpPr>
        <p:spPr>
          <a:xfrm>
            <a:off x="7317105" y="6227065"/>
            <a:ext cx="1071567" cy="194752"/>
          </a:xfrm>
          <a:prstGeom prst="rect">
            <a:avLst/>
          </a:prstGeom>
        </p:spPr>
        <p:txBody>
          <a:bodyPr/>
          <a:lstStyle>
            <a:lvl1pPr algn="l">
              <a:defRPr sz="765">
                <a:solidFill>
                  <a:srgbClr val="4D4D4C"/>
                </a:solidFill>
                <a:latin typeface="Verdana" charset="0"/>
                <a:ea typeface="Verdana" charset="0"/>
                <a:cs typeface="Verdana" charset="0"/>
              </a:defRPr>
            </a:lvl1pPr>
          </a:lstStyle>
          <a:p>
            <a:fld id="{46E24E0D-0F50-4134-9DB5-E2E92115196A}" type="datetimeFigureOut">
              <a:rPr lang="en-GB" smtClean="0"/>
              <a:t>18/05/2020</a:t>
            </a:fld>
            <a:endParaRPr lang="en-GB" dirty="0"/>
          </a:p>
        </p:txBody>
      </p:sp>
      <p:sp>
        <p:nvSpPr>
          <p:cNvPr id="8" name="Footer Placeholder 4"/>
          <p:cNvSpPr>
            <a:spLocks noGrp="1"/>
          </p:cNvSpPr>
          <p:nvPr>
            <p:ph type="ftr" sz="quarter" idx="3"/>
          </p:nvPr>
        </p:nvSpPr>
        <p:spPr>
          <a:xfrm>
            <a:off x="712799" y="6227065"/>
            <a:ext cx="4172288" cy="194752"/>
          </a:xfrm>
          <a:prstGeom prst="rect">
            <a:avLst/>
          </a:prstGeom>
        </p:spPr>
        <p:txBody>
          <a:bodyPr/>
          <a:lstStyle>
            <a:lvl1pPr algn="l">
              <a:defRPr sz="765" b="0" i="0">
                <a:solidFill>
                  <a:srgbClr val="4D4D4C"/>
                </a:solidFill>
                <a:latin typeface="Verdana" charset="0"/>
                <a:ea typeface="Verdana" charset="0"/>
                <a:cs typeface="Verdana" charset="0"/>
              </a:defRPr>
            </a:lvl1pPr>
          </a:lstStyle>
          <a:p>
            <a:endParaRPr lang="en-GB" dirty="0"/>
          </a:p>
        </p:txBody>
      </p:sp>
      <p:sp>
        <p:nvSpPr>
          <p:cNvPr id="9" name="Slide Number Placeholder 5"/>
          <p:cNvSpPr>
            <a:spLocks noGrp="1"/>
          </p:cNvSpPr>
          <p:nvPr>
            <p:ph type="sldNum" sz="quarter" idx="4"/>
          </p:nvPr>
        </p:nvSpPr>
        <p:spPr>
          <a:xfrm>
            <a:off x="9153295" y="6227064"/>
            <a:ext cx="491224" cy="194752"/>
          </a:xfrm>
          <a:prstGeom prst="rect">
            <a:avLst/>
          </a:prstGeom>
        </p:spPr>
        <p:txBody>
          <a:bodyPr/>
          <a:lstStyle>
            <a:lvl1pPr>
              <a:defRPr sz="765">
                <a:solidFill>
                  <a:srgbClr val="4D4D4C"/>
                </a:solidFill>
                <a:latin typeface="Verdana" charset="0"/>
                <a:ea typeface="Verdana" charset="0"/>
                <a:cs typeface="Verdana" charset="0"/>
              </a:defRPr>
            </a:lvl1pPr>
          </a:lstStyle>
          <a:p>
            <a:fld id="{01D7BB2A-2B13-448F-8692-2D7A28F1AF2B}" type="slidenum">
              <a:rPr lang="en-GB" smtClean="0"/>
              <a:t>‹#›</a:t>
            </a:fld>
            <a:endParaRPr lang="en-GB" dirty="0"/>
          </a:p>
        </p:txBody>
      </p:sp>
    </p:spTree>
    <p:extLst>
      <p:ext uri="{BB962C8B-B14F-4D97-AF65-F5344CB8AC3E}">
        <p14:creationId xmlns:p14="http://schemas.microsoft.com/office/powerpoint/2010/main" val="708224548"/>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Lst>
  <p:txStyles>
    <p:titleStyle>
      <a:lvl1pPr algn="l" defTabSz="777606" rtl="0" eaLnBrk="1" latinLnBrk="0" hangingPunct="1">
        <a:lnSpc>
          <a:spcPct val="90000"/>
        </a:lnSpc>
        <a:spcBef>
          <a:spcPct val="0"/>
        </a:spcBef>
        <a:buNone/>
        <a:defRPr sz="2800" b="1" i="0" kern="1200">
          <a:solidFill>
            <a:srgbClr val="4D4D4C"/>
          </a:solidFill>
          <a:latin typeface="Verdana" charset="0"/>
          <a:ea typeface="Verdana" charset="0"/>
          <a:cs typeface="Verdana" charset="0"/>
        </a:defRPr>
      </a:lvl1pPr>
    </p:titleStyle>
    <p:bodyStyle>
      <a:lvl1pPr marL="194401" indent="-194401" algn="l" defTabSz="777606" rtl="0" eaLnBrk="1" latinLnBrk="0" hangingPunct="1">
        <a:lnSpc>
          <a:spcPct val="90000"/>
        </a:lnSpc>
        <a:spcBef>
          <a:spcPts val="850"/>
        </a:spcBef>
        <a:buFont typeface="Arial" panose="020B0604020202020204" pitchFamily="34" charset="0"/>
        <a:buChar char="•"/>
        <a:defRPr sz="2000" kern="1200">
          <a:solidFill>
            <a:srgbClr val="4D4D4C"/>
          </a:solidFill>
          <a:latin typeface="Verdana" charset="0"/>
          <a:ea typeface="Verdana" charset="0"/>
          <a:cs typeface="Verdana" charset="0"/>
        </a:defRPr>
      </a:lvl1pPr>
      <a:lvl2pPr marL="583204" indent="-194401" algn="l" defTabSz="777606" rtl="0" eaLnBrk="1" latinLnBrk="0" hangingPunct="1">
        <a:lnSpc>
          <a:spcPct val="90000"/>
        </a:lnSpc>
        <a:spcBef>
          <a:spcPts val="425"/>
        </a:spcBef>
        <a:buFont typeface="Arial" panose="020B0604020202020204" pitchFamily="34" charset="0"/>
        <a:buChar char="•"/>
        <a:defRPr sz="1600" kern="1200">
          <a:solidFill>
            <a:srgbClr val="4D4D4C"/>
          </a:solidFill>
          <a:latin typeface="Verdana" charset="0"/>
          <a:ea typeface="Verdana" charset="0"/>
          <a:cs typeface="Verdana" charset="0"/>
        </a:defRPr>
      </a:lvl2pPr>
      <a:lvl3pPr marL="972007" indent="-194401" algn="l" defTabSz="777606" rtl="0" eaLnBrk="1" latinLnBrk="0" hangingPunct="1">
        <a:lnSpc>
          <a:spcPct val="90000"/>
        </a:lnSpc>
        <a:spcBef>
          <a:spcPts val="425"/>
        </a:spcBef>
        <a:buFont typeface="Arial" panose="020B0604020202020204" pitchFamily="34" charset="0"/>
        <a:buChar char="•"/>
        <a:defRPr sz="1200" kern="1200">
          <a:solidFill>
            <a:srgbClr val="4D4D4C"/>
          </a:solidFill>
          <a:latin typeface="Verdana" charset="0"/>
          <a:ea typeface="Verdana" charset="0"/>
          <a:cs typeface="Verdana" charset="0"/>
        </a:defRPr>
      </a:lvl3pPr>
      <a:lvl4pPr marL="1360810" indent="-194401" algn="l" defTabSz="777606" rtl="0" eaLnBrk="1" latinLnBrk="0" hangingPunct="1">
        <a:lnSpc>
          <a:spcPct val="90000"/>
        </a:lnSpc>
        <a:spcBef>
          <a:spcPts val="425"/>
        </a:spcBef>
        <a:buFont typeface="Arial" panose="020B0604020202020204" pitchFamily="34" charset="0"/>
        <a:buChar char="•"/>
        <a:defRPr sz="1100" kern="1200">
          <a:solidFill>
            <a:srgbClr val="4D4D4C"/>
          </a:solidFill>
          <a:latin typeface="Verdana" charset="0"/>
          <a:ea typeface="Verdana" charset="0"/>
          <a:cs typeface="Verdana" charset="0"/>
        </a:defRPr>
      </a:lvl4pPr>
      <a:lvl5pPr marL="1749613" indent="-194401" algn="l" defTabSz="777606" rtl="0" eaLnBrk="1" latinLnBrk="0" hangingPunct="1">
        <a:lnSpc>
          <a:spcPct val="90000"/>
        </a:lnSpc>
        <a:spcBef>
          <a:spcPts val="425"/>
        </a:spcBef>
        <a:buFont typeface="Arial" panose="020B0604020202020204" pitchFamily="34" charset="0"/>
        <a:buChar char="•"/>
        <a:defRPr sz="1100" kern="1200">
          <a:solidFill>
            <a:srgbClr val="4D4D4C"/>
          </a:solidFill>
          <a:latin typeface="Verdana" charset="0"/>
          <a:ea typeface="Verdana" charset="0"/>
          <a:cs typeface="Verdana" charset="0"/>
        </a:defRPr>
      </a:lvl5pPr>
      <a:lvl6pPr marL="2138416"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7219"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6022"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824"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606" rtl="0" eaLnBrk="1" latinLnBrk="0" hangingPunct="1">
        <a:defRPr sz="1531" kern="1200">
          <a:solidFill>
            <a:schemeClr val="tx1"/>
          </a:solidFill>
          <a:latin typeface="+mn-lt"/>
          <a:ea typeface="+mn-ea"/>
          <a:cs typeface="+mn-cs"/>
        </a:defRPr>
      </a:lvl1pPr>
      <a:lvl2pPr marL="388803" algn="l" defTabSz="777606" rtl="0" eaLnBrk="1" latinLnBrk="0" hangingPunct="1">
        <a:defRPr sz="1531" kern="1200">
          <a:solidFill>
            <a:schemeClr val="tx1"/>
          </a:solidFill>
          <a:latin typeface="+mn-lt"/>
          <a:ea typeface="+mn-ea"/>
          <a:cs typeface="+mn-cs"/>
        </a:defRPr>
      </a:lvl2pPr>
      <a:lvl3pPr marL="777606" algn="l" defTabSz="777606" rtl="0" eaLnBrk="1" latinLnBrk="0" hangingPunct="1">
        <a:defRPr sz="1531" kern="1200">
          <a:solidFill>
            <a:schemeClr val="tx1"/>
          </a:solidFill>
          <a:latin typeface="+mn-lt"/>
          <a:ea typeface="+mn-ea"/>
          <a:cs typeface="+mn-cs"/>
        </a:defRPr>
      </a:lvl3pPr>
      <a:lvl4pPr marL="1166409" algn="l" defTabSz="777606" rtl="0" eaLnBrk="1" latinLnBrk="0" hangingPunct="1">
        <a:defRPr sz="1531" kern="1200">
          <a:solidFill>
            <a:schemeClr val="tx1"/>
          </a:solidFill>
          <a:latin typeface="+mn-lt"/>
          <a:ea typeface="+mn-ea"/>
          <a:cs typeface="+mn-cs"/>
        </a:defRPr>
      </a:lvl4pPr>
      <a:lvl5pPr marL="1555212" algn="l" defTabSz="777606" rtl="0" eaLnBrk="1" latinLnBrk="0" hangingPunct="1">
        <a:defRPr sz="1531" kern="1200">
          <a:solidFill>
            <a:schemeClr val="tx1"/>
          </a:solidFill>
          <a:latin typeface="+mn-lt"/>
          <a:ea typeface="+mn-ea"/>
          <a:cs typeface="+mn-cs"/>
        </a:defRPr>
      </a:lvl5pPr>
      <a:lvl6pPr marL="1944014" algn="l" defTabSz="777606" rtl="0" eaLnBrk="1" latinLnBrk="0" hangingPunct="1">
        <a:defRPr sz="1531" kern="1200">
          <a:solidFill>
            <a:schemeClr val="tx1"/>
          </a:solidFill>
          <a:latin typeface="+mn-lt"/>
          <a:ea typeface="+mn-ea"/>
          <a:cs typeface="+mn-cs"/>
        </a:defRPr>
      </a:lvl6pPr>
      <a:lvl7pPr marL="2332817" algn="l" defTabSz="777606" rtl="0" eaLnBrk="1" latinLnBrk="0" hangingPunct="1">
        <a:defRPr sz="1531" kern="1200">
          <a:solidFill>
            <a:schemeClr val="tx1"/>
          </a:solidFill>
          <a:latin typeface="+mn-lt"/>
          <a:ea typeface="+mn-ea"/>
          <a:cs typeface="+mn-cs"/>
        </a:defRPr>
      </a:lvl7pPr>
      <a:lvl8pPr marL="2721620" algn="l" defTabSz="777606" rtl="0" eaLnBrk="1" latinLnBrk="0" hangingPunct="1">
        <a:defRPr sz="1531" kern="1200">
          <a:solidFill>
            <a:schemeClr val="tx1"/>
          </a:solidFill>
          <a:latin typeface="+mn-lt"/>
          <a:ea typeface="+mn-ea"/>
          <a:cs typeface="+mn-cs"/>
        </a:defRPr>
      </a:lvl8pPr>
      <a:lvl9pPr marL="3110423" algn="l" defTabSz="777606" rtl="0" eaLnBrk="1" latinLnBrk="0" hangingPunct="1">
        <a:defRPr sz="1531"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28.png"/><Relationship Id="rId11" Type="http://schemas.openxmlformats.org/officeDocument/2006/relationships/image" Target="../media/image33.jpe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11.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 Id="rId9" Type="http://schemas.openxmlformats.org/officeDocument/2006/relationships/image" Target="../media/image31.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svg"/><Relationship Id="rId7" Type="http://schemas.openxmlformats.org/officeDocument/2006/relationships/image" Target="../media/image55.svg"/><Relationship Id="rId2" Type="http://schemas.openxmlformats.org/officeDocument/2006/relationships/image" Target="../media/image50.png"/><Relationship Id="rId1" Type="http://schemas.openxmlformats.org/officeDocument/2006/relationships/slideLayout" Target="../slideLayouts/slideLayout11.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 Id="rId9" Type="http://schemas.openxmlformats.org/officeDocument/2006/relationships/image" Target="../media/image57.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58.jfif"/><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xml"/><Relationship Id="rId5" Type="http://schemas.openxmlformats.org/officeDocument/2006/relationships/image" Target="../media/image75.png"/><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77.png"/><Relationship Id="rId7" Type="http://schemas.openxmlformats.org/officeDocument/2006/relationships/image" Target="../media/image74.png"/><Relationship Id="rId2" Type="http://schemas.openxmlformats.org/officeDocument/2006/relationships/image" Target="../media/image76.png"/><Relationship Id="rId1" Type="http://schemas.openxmlformats.org/officeDocument/2006/relationships/slideLayout" Target="../slideLayouts/slideLayout4.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75.png"/><Relationship Id="rId4" Type="http://schemas.openxmlformats.org/officeDocument/2006/relationships/image" Target="../media/image78.png"/><Relationship Id="rId9" Type="http://schemas.openxmlformats.org/officeDocument/2006/relationships/image" Target="../media/image7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9.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jpe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8.png"/><Relationship Id="rId5" Type="http://schemas.microsoft.com/office/2007/relationships/hdphoto" Target="../media/hdphoto1.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1.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7DB5BF-9375-44B6-9C58-813DE008FD07}"/>
              </a:ext>
            </a:extLst>
          </p:cNvPr>
          <p:cNvSpPr>
            <a:spLocks noGrp="1"/>
          </p:cNvSpPr>
          <p:nvPr>
            <p:ph type="ctrTitle"/>
          </p:nvPr>
        </p:nvSpPr>
        <p:spPr/>
        <p:txBody>
          <a:bodyPr>
            <a:normAutofit fontScale="90000"/>
          </a:bodyPr>
          <a:lstStyle/>
          <a:p>
            <a:pPr algn="ctr" fontAlgn="base"/>
            <a:r>
              <a:rPr lang="en-GB" dirty="0"/>
              <a:t>Automating and Accelerating Operating Model Change</a:t>
            </a:r>
            <a:br>
              <a:rPr lang="en-US" b="1" dirty="0"/>
            </a:br>
            <a:br>
              <a:rPr lang="en-US" b="1" dirty="0"/>
            </a:br>
            <a:r>
              <a:rPr lang="en-US" b="1" dirty="0"/>
              <a:t>May 19, 2020</a:t>
            </a:r>
          </a:p>
        </p:txBody>
      </p:sp>
      <p:sp>
        <p:nvSpPr>
          <p:cNvPr id="7" name="Subtitle 6">
            <a:extLst>
              <a:ext uri="{FF2B5EF4-FFF2-40B4-BE49-F238E27FC236}">
                <a16:creationId xmlns:a16="http://schemas.microsoft.com/office/drawing/2014/main" id="{404DE9FE-47C5-4FD2-99BA-E6C88A768C37}"/>
              </a:ext>
            </a:extLst>
          </p:cNvPr>
          <p:cNvSpPr>
            <a:spLocks noGrp="1"/>
          </p:cNvSpPr>
          <p:nvPr>
            <p:ph type="subTitle" idx="1"/>
          </p:nvPr>
        </p:nvSpPr>
        <p:spPr>
          <a:xfrm>
            <a:off x="777597" y="3268186"/>
            <a:ext cx="5706248" cy="2149473"/>
          </a:xfrm>
        </p:spPr>
        <p:txBody>
          <a:bodyPr/>
          <a:lstStyle/>
          <a:p>
            <a:pPr algn="ctr"/>
            <a:r>
              <a:rPr lang="en-GB" dirty="0"/>
              <a:t>Or </a:t>
            </a:r>
            <a:r>
              <a:rPr lang="en-GB" b="1" dirty="0"/>
              <a:t>AGILE transformation for a new world</a:t>
            </a:r>
            <a:endParaRPr lang="en-GB" dirty="0"/>
          </a:p>
        </p:txBody>
      </p:sp>
    </p:spTree>
    <p:extLst>
      <p:ext uri="{BB962C8B-B14F-4D97-AF65-F5344CB8AC3E}">
        <p14:creationId xmlns:p14="http://schemas.microsoft.com/office/powerpoint/2010/main" val="78839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99D3F9-E0A2-4B41-9E7B-3D2C3E06CC88}"/>
              </a:ext>
            </a:extLst>
          </p:cNvPr>
          <p:cNvSpPr>
            <a:spLocks noGrp="1"/>
          </p:cNvSpPr>
          <p:nvPr>
            <p:ph type="title"/>
          </p:nvPr>
        </p:nvSpPr>
        <p:spPr/>
        <p:txBody>
          <a:bodyPr anchor="t">
            <a:normAutofit/>
          </a:bodyPr>
          <a:lstStyle/>
          <a:p>
            <a:r>
              <a:rPr lang="en-GB" sz="2400" b="1" dirty="0">
                <a:solidFill>
                  <a:srgbClr val="4D4D4C"/>
                </a:solidFill>
                <a:latin typeface="Verdana" charset="0"/>
                <a:ea typeface="Verdana" charset="0"/>
                <a:cs typeface="Verdana" charset="0"/>
              </a:rPr>
              <a:t>Where can tooling accelerate transformation?</a:t>
            </a:r>
            <a:endParaRPr lang="en-US" sz="2400" b="1" dirty="0">
              <a:solidFill>
                <a:srgbClr val="4D4D4C"/>
              </a:solidFill>
              <a:latin typeface="Verdana" charset="0"/>
              <a:ea typeface="Verdana" charset="0"/>
              <a:cs typeface="Verdana" charset="0"/>
            </a:endParaRPr>
          </a:p>
        </p:txBody>
      </p:sp>
      <p:sp>
        <p:nvSpPr>
          <p:cNvPr id="88" name="object 2">
            <a:extLst>
              <a:ext uri="{FF2B5EF4-FFF2-40B4-BE49-F238E27FC236}">
                <a16:creationId xmlns:a16="http://schemas.microsoft.com/office/drawing/2014/main" id="{ECE70BF3-FCE1-406B-9224-78CF7B348123}"/>
              </a:ext>
            </a:extLst>
          </p:cNvPr>
          <p:cNvSpPr txBox="1"/>
          <p:nvPr/>
        </p:nvSpPr>
        <p:spPr>
          <a:xfrm>
            <a:off x="1140477" y="1505145"/>
            <a:ext cx="2043969" cy="2893041"/>
          </a:xfrm>
          <a:prstGeom prst="rect">
            <a:avLst/>
          </a:prstGeom>
          <a:ln w="30391">
            <a:solidFill>
              <a:srgbClr val="CB2028"/>
            </a:solidFill>
          </a:ln>
        </p:spPr>
        <p:txBody>
          <a:bodyPr vert="horz" wrap="square" lIns="41148" tIns="82293" rIns="41148" bIns="41148" rtlCol="0" anchor="t">
            <a:noAutofit/>
          </a:bodyPr>
          <a:lstStyle>
            <a:defPPr>
              <a:defRPr lang="en-US"/>
            </a:defPPr>
            <a:lvl1pPr marL="137805">
              <a:spcBef>
                <a:spcPts val="1058"/>
              </a:spcBef>
              <a:defRPr sz="800">
                <a:latin typeface="Verdana" panose="020B0604030504040204" pitchFamily="34" charset="0"/>
                <a:ea typeface="Verdana" panose="020B0604030504040204" pitchFamily="34" charset="0"/>
                <a:cs typeface="Verdana" panose="020B0604030504040204" pitchFamily="34" charset="0"/>
              </a:defRPr>
            </a:lvl1pPr>
          </a:lstStyle>
          <a:p>
            <a:r>
              <a:rPr lang="en-GB" sz="1134" dirty="0"/>
              <a:t>Codify business strategy</a:t>
            </a:r>
          </a:p>
          <a:p>
            <a:r>
              <a:rPr lang="en-GB" sz="1134" dirty="0"/>
              <a:t>Value-streams &amp; capabilities</a:t>
            </a:r>
          </a:p>
          <a:p>
            <a:r>
              <a:rPr lang="en-GB" sz="1134" dirty="0"/>
              <a:t>Analyse maturity &amp; change opportunities</a:t>
            </a:r>
          </a:p>
          <a:p>
            <a:r>
              <a:rPr lang="en-GB" sz="1134" dirty="0"/>
              <a:t>Prioritize capabilities</a:t>
            </a:r>
          </a:p>
          <a:p>
            <a:r>
              <a:rPr lang="en-GB" sz="1134" dirty="0"/>
              <a:t>Define change packages</a:t>
            </a:r>
          </a:p>
          <a:p>
            <a:r>
              <a:rPr lang="en-GB" sz="1134" dirty="0"/>
              <a:t>Schedule milestones</a:t>
            </a:r>
          </a:p>
          <a:p>
            <a:r>
              <a:rPr lang="en-GB" sz="1134" dirty="0"/>
              <a:t>Time-phased benefits </a:t>
            </a:r>
          </a:p>
          <a:p>
            <a:endParaRPr lang="en-GB" sz="1134" dirty="0"/>
          </a:p>
        </p:txBody>
      </p:sp>
      <p:sp>
        <p:nvSpPr>
          <p:cNvPr id="90" name="object 27">
            <a:extLst>
              <a:ext uri="{FF2B5EF4-FFF2-40B4-BE49-F238E27FC236}">
                <a16:creationId xmlns:a16="http://schemas.microsoft.com/office/drawing/2014/main" id="{4616B6C0-3983-4819-8564-751C74403ECB}"/>
              </a:ext>
            </a:extLst>
          </p:cNvPr>
          <p:cNvSpPr txBox="1"/>
          <p:nvPr/>
        </p:nvSpPr>
        <p:spPr>
          <a:xfrm>
            <a:off x="6935012" y="1508025"/>
            <a:ext cx="2043968" cy="2893041"/>
          </a:xfrm>
          <a:prstGeom prst="rect">
            <a:avLst/>
          </a:prstGeom>
          <a:ln w="30391">
            <a:solidFill>
              <a:srgbClr val="A8C038"/>
            </a:solidFill>
          </a:ln>
        </p:spPr>
        <p:txBody>
          <a:bodyPr vert="horz" wrap="square" lIns="41148" tIns="82293" rIns="41148" bIns="41148" rtlCol="0" anchor="t">
            <a:noAutofit/>
          </a:bodyPr>
          <a:lstStyle/>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Define release plan</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Training needs analysis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Business readiness analysis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Define hyper-care plan</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Setup benefits tracking</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Train &amp; go-live</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Hand-holding &amp; course correction</a:t>
            </a: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p:txBody>
      </p:sp>
      <p:sp>
        <p:nvSpPr>
          <p:cNvPr id="89" name="object 24">
            <a:extLst>
              <a:ext uri="{FF2B5EF4-FFF2-40B4-BE49-F238E27FC236}">
                <a16:creationId xmlns:a16="http://schemas.microsoft.com/office/drawing/2014/main" id="{4B588509-6CF8-4571-8756-E1BB40458FAA}"/>
              </a:ext>
            </a:extLst>
          </p:cNvPr>
          <p:cNvSpPr txBox="1"/>
          <p:nvPr/>
        </p:nvSpPr>
        <p:spPr>
          <a:xfrm>
            <a:off x="4048493" y="1509342"/>
            <a:ext cx="2043969" cy="2893041"/>
          </a:xfrm>
          <a:prstGeom prst="rect">
            <a:avLst/>
          </a:prstGeom>
          <a:ln w="30391">
            <a:solidFill>
              <a:srgbClr val="299D95"/>
            </a:solidFill>
          </a:ln>
        </p:spPr>
        <p:txBody>
          <a:bodyPr vert="horz" wrap="square" lIns="41148" tIns="82293" rIns="41148" bIns="41148" rtlCol="0" anchor="t">
            <a:noAutofit/>
          </a:bodyPr>
          <a:lstStyle/>
          <a:p>
            <a:pPr marL="105471">
              <a:spcBef>
                <a:spcPts val="810"/>
              </a:spcBef>
            </a:pPr>
            <a:r>
              <a:rPr lang="en-GB" sz="1134" dirty="0" err="1">
                <a:latin typeface="Verdana" panose="020B0604030504040204" pitchFamily="34" charset="0"/>
                <a:ea typeface="Verdana" panose="020B0604030504040204" pitchFamily="34" charset="0"/>
                <a:cs typeface="Verdana" panose="020B0604030504040204" pitchFamily="34" charset="0"/>
              </a:rPr>
              <a:t>Analyze</a:t>
            </a:r>
            <a:r>
              <a:rPr lang="en-GB" sz="1134" dirty="0">
                <a:latin typeface="Verdana" panose="020B0604030504040204" pitchFamily="34" charset="0"/>
                <a:ea typeface="Verdana" panose="020B0604030504040204" pitchFamily="34" charset="0"/>
                <a:cs typeface="Verdana" panose="020B0604030504040204" pitchFamily="34" charset="0"/>
              </a:rPr>
              <a:t> AS-IS</a:t>
            </a:r>
          </a:p>
          <a:p>
            <a:pPr marL="105471">
              <a:spcBef>
                <a:spcPts val="810"/>
              </a:spcBef>
            </a:pPr>
            <a:r>
              <a:rPr lang="en-GB" sz="1134" dirty="0" err="1">
                <a:latin typeface="Verdana" panose="020B0604030504040204" pitchFamily="34" charset="0"/>
                <a:ea typeface="Verdana" panose="020B0604030504040204" pitchFamily="34" charset="0"/>
                <a:cs typeface="Verdana" panose="020B0604030504040204" pitchFamily="34" charset="0"/>
              </a:rPr>
              <a:t>Analyze</a:t>
            </a:r>
            <a:r>
              <a:rPr lang="en-GB" sz="1134" dirty="0">
                <a:latin typeface="Verdana" panose="020B0604030504040204" pitchFamily="34" charset="0"/>
                <a:ea typeface="Verdana" panose="020B0604030504040204" pitchFamily="34" charset="0"/>
                <a:cs typeface="Verdana" panose="020B0604030504040204" pitchFamily="34" charset="0"/>
              </a:rPr>
              <a:t> root causes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Validate AS-IS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Problem solve</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Detail experiment/pilot</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Run experiment/pilot</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Develop roll-out material</a:t>
            </a: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p:txBody>
      </p:sp>
      <p:pic>
        <p:nvPicPr>
          <p:cNvPr id="16" name="Picture 2" descr="Image result for microsoft office">
            <a:extLst>
              <a:ext uri="{FF2B5EF4-FFF2-40B4-BE49-F238E27FC236}">
                <a16:creationId xmlns:a16="http://schemas.microsoft.com/office/drawing/2014/main" id="{40E23428-02E5-4E70-AE18-AAD629D3177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682" b="25712"/>
          <a:stretch/>
        </p:blipFill>
        <p:spPr bwMode="auto">
          <a:xfrm>
            <a:off x="1287346" y="884172"/>
            <a:ext cx="1750234" cy="5788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05702C0F-054E-4F7A-9920-438C72CE1A41}"/>
              </a:ext>
            </a:extLst>
          </p:cNvPr>
          <p:cNvPicPr>
            <a:picLocks noChangeAspect="1"/>
          </p:cNvPicPr>
          <p:nvPr/>
        </p:nvPicPr>
        <p:blipFill rotWithShape="1">
          <a:blip r:embed="rId4"/>
          <a:srcRect l="21819" r="21698"/>
          <a:stretch/>
        </p:blipFill>
        <p:spPr>
          <a:xfrm>
            <a:off x="4570624" y="926795"/>
            <a:ext cx="528564" cy="540606"/>
          </a:xfrm>
          <a:prstGeom prst="rect">
            <a:avLst/>
          </a:prstGeom>
        </p:spPr>
      </p:pic>
      <p:pic>
        <p:nvPicPr>
          <p:cNvPr id="3078" name="Picture 6" descr="Image result for flipchart icon">
            <a:extLst>
              <a:ext uri="{FF2B5EF4-FFF2-40B4-BE49-F238E27FC236}">
                <a16:creationId xmlns:a16="http://schemas.microsoft.com/office/drawing/2014/main" id="{C58EE5A4-DF52-474F-A62B-A4EF803712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8179" y="954672"/>
            <a:ext cx="500766" cy="50076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Image result for visio">
            <a:extLst>
              <a:ext uri="{FF2B5EF4-FFF2-40B4-BE49-F238E27FC236}">
                <a16:creationId xmlns:a16="http://schemas.microsoft.com/office/drawing/2014/main" id="{0AE66176-4ADB-4F7E-AC34-81E35A7804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6475" y="880247"/>
            <a:ext cx="622910" cy="62291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Image result for excel">
            <a:extLst>
              <a:ext uri="{FF2B5EF4-FFF2-40B4-BE49-F238E27FC236}">
                <a16:creationId xmlns:a16="http://schemas.microsoft.com/office/drawing/2014/main" id="{768929EB-A688-4BD4-B2F2-E44F9488C1F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3244" t="23755" r="38855" b="27962"/>
          <a:stretch/>
        </p:blipFill>
        <p:spPr bwMode="auto">
          <a:xfrm>
            <a:off x="7709074" y="859348"/>
            <a:ext cx="622910" cy="60364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Image result for capsifi">
            <a:extLst>
              <a:ext uri="{FF2B5EF4-FFF2-40B4-BE49-F238E27FC236}">
                <a16:creationId xmlns:a16="http://schemas.microsoft.com/office/drawing/2014/main" id="{F1F90223-EA13-4042-9793-C1E2ADDD20E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30179" b="31369"/>
          <a:stretch/>
        </p:blipFill>
        <p:spPr bwMode="auto">
          <a:xfrm>
            <a:off x="1684756" y="4480502"/>
            <a:ext cx="963166" cy="37035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Image result for signavio">
            <a:extLst>
              <a:ext uri="{FF2B5EF4-FFF2-40B4-BE49-F238E27FC236}">
                <a16:creationId xmlns:a16="http://schemas.microsoft.com/office/drawing/2014/main" id="{2ADEF051-EC3A-44A5-982D-BB58F4C894D7}"/>
              </a:ext>
            </a:extLst>
          </p:cNvPr>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t="21752" b="22347"/>
          <a:stretch/>
        </p:blipFill>
        <p:spPr bwMode="auto">
          <a:xfrm>
            <a:off x="4273111" y="4441609"/>
            <a:ext cx="1388232" cy="43112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4" descr="Image result for onsophic">
            <a:extLst>
              <a:ext uri="{FF2B5EF4-FFF2-40B4-BE49-F238E27FC236}">
                <a16:creationId xmlns:a16="http://schemas.microsoft.com/office/drawing/2014/main" id="{C45E6036-C9EA-4406-B170-89467BEDC591}"/>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41450" b="42528"/>
          <a:stretch/>
        </p:blipFill>
        <p:spPr bwMode="auto">
          <a:xfrm>
            <a:off x="6885805" y="4485551"/>
            <a:ext cx="2142381" cy="34324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brown paper post it">
            <a:extLst>
              <a:ext uri="{FF2B5EF4-FFF2-40B4-BE49-F238E27FC236}">
                <a16:creationId xmlns:a16="http://schemas.microsoft.com/office/drawing/2014/main" id="{6D00289E-DF90-42C1-98A4-285A011947C2}"/>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6322" t="20064" r="54040" b="47591"/>
          <a:stretch/>
        </p:blipFill>
        <p:spPr bwMode="auto">
          <a:xfrm>
            <a:off x="4008829" y="954672"/>
            <a:ext cx="528564" cy="489731"/>
          </a:xfrm>
          <a:prstGeom prst="round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83AC18E2-876E-5241-8BB7-E50FB47FA8A7}"/>
              </a:ext>
            </a:extLst>
          </p:cNvPr>
          <p:cNvSpPr txBox="1"/>
          <p:nvPr/>
        </p:nvSpPr>
        <p:spPr>
          <a:xfrm>
            <a:off x="1210749" y="4941538"/>
            <a:ext cx="1840938" cy="707886"/>
          </a:xfrm>
          <a:prstGeom prst="rect">
            <a:avLst/>
          </a:prstGeom>
          <a:noFill/>
        </p:spPr>
        <p:txBody>
          <a:bodyPr wrap="square" rtlCol="0">
            <a:spAutoFit/>
          </a:bodyPr>
          <a:lstStyle/>
          <a:p>
            <a:pPr algn="ctr"/>
            <a:r>
              <a:rPr lang="en-GB" sz="2000" dirty="0"/>
              <a:t>Integrated visualization</a:t>
            </a:r>
          </a:p>
        </p:txBody>
      </p:sp>
      <p:sp>
        <p:nvSpPr>
          <p:cNvPr id="24" name="TextBox 23">
            <a:extLst>
              <a:ext uri="{FF2B5EF4-FFF2-40B4-BE49-F238E27FC236}">
                <a16:creationId xmlns:a16="http://schemas.microsoft.com/office/drawing/2014/main" id="{828A4D5E-1FB0-0640-B740-F48F8DC141F4}"/>
              </a:ext>
            </a:extLst>
          </p:cNvPr>
          <p:cNvSpPr txBox="1"/>
          <p:nvPr/>
        </p:nvSpPr>
        <p:spPr>
          <a:xfrm>
            <a:off x="3833242" y="4941537"/>
            <a:ext cx="2683058" cy="707886"/>
          </a:xfrm>
          <a:prstGeom prst="rect">
            <a:avLst/>
          </a:prstGeom>
          <a:noFill/>
        </p:spPr>
        <p:txBody>
          <a:bodyPr wrap="square" rtlCol="0">
            <a:spAutoFit/>
          </a:bodyPr>
          <a:lstStyle/>
          <a:p>
            <a:pPr algn="ctr"/>
            <a:r>
              <a:rPr lang="en-GB" sz="2000" dirty="0"/>
              <a:t>Integrated process management &amp; mining</a:t>
            </a:r>
          </a:p>
        </p:txBody>
      </p:sp>
      <p:sp>
        <p:nvSpPr>
          <p:cNvPr id="25" name="TextBox 24">
            <a:extLst>
              <a:ext uri="{FF2B5EF4-FFF2-40B4-BE49-F238E27FC236}">
                <a16:creationId xmlns:a16="http://schemas.microsoft.com/office/drawing/2014/main" id="{9098A6AA-71A9-6F4A-B8F1-9ABE7585B0C3}"/>
              </a:ext>
            </a:extLst>
          </p:cNvPr>
          <p:cNvSpPr txBox="1"/>
          <p:nvPr/>
        </p:nvSpPr>
        <p:spPr>
          <a:xfrm>
            <a:off x="6831241" y="4941536"/>
            <a:ext cx="2679408" cy="707886"/>
          </a:xfrm>
          <a:prstGeom prst="rect">
            <a:avLst/>
          </a:prstGeom>
          <a:noFill/>
        </p:spPr>
        <p:txBody>
          <a:bodyPr wrap="square" rtlCol="0">
            <a:spAutoFit/>
          </a:bodyPr>
          <a:lstStyle/>
          <a:p>
            <a:pPr algn="ctr"/>
            <a:r>
              <a:rPr lang="en-GB" sz="2000" dirty="0"/>
              <a:t>Accelerated scalable, sustainable hyper-care</a:t>
            </a:r>
          </a:p>
        </p:txBody>
      </p:sp>
    </p:spTree>
    <p:extLst>
      <p:ext uri="{BB962C8B-B14F-4D97-AF65-F5344CB8AC3E}">
        <p14:creationId xmlns:p14="http://schemas.microsoft.com/office/powerpoint/2010/main" val="273868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D21B3-5433-4A72-90B3-D49C2980DF12}"/>
              </a:ext>
            </a:extLst>
          </p:cNvPr>
          <p:cNvSpPr>
            <a:spLocks noGrp="1"/>
          </p:cNvSpPr>
          <p:nvPr>
            <p:ph type="title"/>
          </p:nvPr>
        </p:nvSpPr>
        <p:spPr/>
        <p:txBody>
          <a:bodyPr>
            <a:normAutofit/>
          </a:bodyPr>
          <a:lstStyle/>
          <a:p>
            <a:r>
              <a:rPr lang="en-GB" dirty="0"/>
              <a:t>Strategy – how to capture and visualize all the interconnecting parts quickly?</a:t>
            </a:r>
          </a:p>
        </p:txBody>
      </p:sp>
      <p:pic>
        <p:nvPicPr>
          <p:cNvPr id="3" name="Picture 2">
            <a:extLst>
              <a:ext uri="{FF2B5EF4-FFF2-40B4-BE49-F238E27FC236}">
                <a16:creationId xmlns:a16="http://schemas.microsoft.com/office/drawing/2014/main" id="{A2BF08CE-68CB-4AB8-B2B5-30D560770F48}"/>
              </a:ext>
            </a:extLst>
          </p:cNvPr>
          <p:cNvPicPr>
            <a:picLocks noChangeAspect="1"/>
          </p:cNvPicPr>
          <p:nvPr/>
        </p:nvPicPr>
        <p:blipFill>
          <a:blip r:embed="rId2"/>
          <a:stretch>
            <a:fillRect/>
          </a:stretch>
        </p:blipFill>
        <p:spPr>
          <a:xfrm>
            <a:off x="1544905" y="1441882"/>
            <a:ext cx="7842156" cy="3915822"/>
          </a:xfrm>
          <a:prstGeom prst="rect">
            <a:avLst/>
          </a:prstGeom>
        </p:spPr>
      </p:pic>
    </p:spTree>
    <p:extLst>
      <p:ext uri="{BB962C8B-B14F-4D97-AF65-F5344CB8AC3E}">
        <p14:creationId xmlns:p14="http://schemas.microsoft.com/office/powerpoint/2010/main" val="3768235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6F7C8-2CD6-43F8-9670-A97B69FE8964}"/>
              </a:ext>
            </a:extLst>
          </p:cNvPr>
          <p:cNvSpPr>
            <a:spLocks noGrp="1"/>
          </p:cNvSpPr>
          <p:nvPr>
            <p:ph type="title"/>
          </p:nvPr>
        </p:nvSpPr>
        <p:spPr/>
        <p:txBody>
          <a:bodyPr>
            <a:normAutofit/>
          </a:bodyPr>
          <a:lstStyle/>
          <a:p>
            <a:r>
              <a:rPr lang="en-GB" dirty="0"/>
              <a:t>How to capture your current operating model quickly</a:t>
            </a:r>
          </a:p>
        </p:txBody>
      </p:sp>
      <p:grpSp>
        <p:nvGrpSpPr>
          <p:cNvPr id="3" name="Group 2">
            <a:extLst>
              <a:ext uri="{FF2B5EF4-FFF2-40B4-BE49-F238E27FC236}">
                <a16:creationId xmlns:a16="http://schemas.microsoft.com/office/drawing/2014/main" id="{ABF3BFE4-47B6-4FAD-A1BF-A8980386FA96}"/>
              </a:ext>
            </a:extLst>
          </p:cNvPr>
          <p:cNvGrpSpPr/>
          <p:nvPr/>
        </p:nvGrpSpPr>
        <p:grpSpPr>
          <a:xfrm>
            <a:off x="3510411" y="3210614"/>
            <a:ext cx="1599123" cy="1107950"/>
            <a:chOff x="5955474" y="2819400"/>
            <a:chExt cx="1912176" cy="1324848"/>
          </a:xfrm>
        </p:grpSpPr>
        <p:sp>
          <p:nvSpPr>
            <p:cNvPr id="4" name="Rectangle: Rounded Corners 3">
              <a:extLst>
                <a:ext uri="{FF2B5EF4-FFF2-40B4-BE49-F238E27FC236}">
                  <a16:creationId xmlns:a16="http://schemas.microsoft.com/office/drawing/2014/main" id="{170BF584-9BAB-47C6-8D8B-6A5FCF7CC529}"/>
                </a:ext>
              </a:extLst>
            </p:cNvPr>
            <p:cNvSpPr/>
            <p:nvPr/>
          </p:nvSpPr>
          <p:spPr>
            <a:xfrm>
              <a:off x="6534150" y="2819400"/>
              <a:ext cx="1333500" cy="1304925"/>
            </a:xfrm>
            <a:prstGeom prst="roundRect">
              <a:avLst/>
            </a:prstGeom>
            <a:solidFill>
              <a:schemeClr val="accent4"/>
            </a:solidFill>
            <a:ln>
              <a:noFill/>
            </a:ln>
            <a:effectLst>
              <a:outerShdw blurRad="44450" dist="27940" dir="5400000" algn="ctr">
                <a:srgbClr val="000000">
                  <a:alpha val="32000"/>
                </a:srgbClr>
              </a:outerShdw>
            </a:effectLst>
            <a:scene3d>
              <a:camera prst="isometricLeftDown"/>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p>
          </p:txBody>
        </p:sp>
        <p:sp>
          <p:nvSpPr>
            <p:cNvPr id="5" name="Rectangle: Rounded Corners 4">
              <a:extLst>
                <a:ext uri="{FF2B5EF4-FFF2-40B4-BE49-F238E27FC236}">
                  <a16:creationId xmlns:a16="http://schemas.microsoft.com/office/drawing/2014/main" id="{B48F1E32-3B08-4D00-8D0F-2EF40CC6438B}"/>
                </a:ext>
              </a:extLst>
            </p:cNvPr>
            <p:cNvSpPr/>
            <p:nvPr/>
          </p:nvSpPr>
          <p:spPr>
            <a:xfrm>
              <a:off x="6341258" y="2826041"/>
              <a:ext cx="1333500" cy="1304925"/>
            </a:xfrm>
            <a:prstGeom prst="roundRect">
              <a:avLst/>
            </a:prstGeom>
            <a:solidFill>
              <a:schemeClr val="accent4"/>
            </a:solidFill>
            <a:ln>
              <a:noFill/>
            </a:ln>
            <a:effectLst>
              <a:outerShdw blurRad="44450" dist="27940" dir="5400000" algn="ctr">
                <a:srgbClr val="000000">
                  <a:alpha val="32000"/>
                </a:srgbClr>
              </a:outerShdw>
            </a:effectLst>
            <a:scene3d>
              <a:camera prst="isometricLeftDown"/>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p>
          </p:txBody>
        </p:sp>
        <p:sp>
          <p:nvSpPr>
            <p:cNvPr id="6" name="Rectangle: Rounded Corners 5">
              <a:extLst>
                <a:ext uri="{FF2B5EF4-FFF2-40B4-BE49-F238E27FC236}">
                  <a16:creationId xmlns:a16="http://schemas.microsoft.com/office/drawing/2014/main" id="{663454CB-A324-4897-B332-AB5B13D5C426}"/>
                </a:ext>
              </a:extLst>
            </p:cNvPr>
            <p:cNvSpPr/>
            <p:nvPr/>
          </p:nvSpPr>
          <p:spPr>
            <a:xfrm>
              <a:off x="6148366" y="2832682"/>
              <a:ext cx="1333500" cy="1304925"/>
            </a:xfrm>
            <a:prstGeom prst="roundRect">
              <a:avLst/>
            </a:prstGeom>
            <a:solidFill>
              <a:schemeClr val="accent4"/>
            </a:solidFill>
            <a:ln>
              <a:noFill/>
            </a:ln>
            <a:effectLst>
              <a:outerShdw blurRad="44450" dist="27940" dir="5400000" algn="ctr">
                <a:srgbClr val="000000">
                  <a:alpha val="32000"/>
                </a:srgbClr>
              </a:outerShdw>
            </a:effectLst>
            <a:scene3d>
              <a:camera prst="isometricLeftDown"/>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p>
          </p:txBody>
        </p:sp>
        <p:sp>
          <p:nvSpPr>
            <p:cNvPr id="7" name="Rectangle: Rounded Corners 6">
              <a:extLst>
                <a:ext uri="{FF2B5EF4-FFF2-40B4-BE49-F238E27FC236}">
                  <a16:creationId xmlns:a16="http://schemas.microsoft.com/office/drawing/2014/main" id="{205004BD-AF69-46B0-8A55-F6328E5ACFD2}"/>
                </a:ext>
              </a:extLst>
            </p:cNvPr>
            <p:cNvSpPr/>
            <p:nvPr/>
          </p:nvSpPr>
          <p:spPr>
            <a:xfrm>
              <a:off x="5955474" y="2839323"/>
              <a:ext cx="1333500" cy="1304925"/>
            </a:xfrm>
            <a:prstGeom prst="roundRect">
              <a:avLst/>
            </a:prstGeom>
            <a:solidFill>
              <a:schemeClr val="accent4"/>
            </a:solidFill>
            <a:ln>
              <a:noFill/>
            </a:ln>
            <a:effectLst>
              <a:outerShdw blurRad="44450" dist="27940" dir="5400000" algn="ctr">
                <a:srgbClr val="000000">
                  <a:alpha val="32000"/>
                </a:srgbClr>
              </a:outerShdw>
            </a:effectLst>
            <a:scene3d>
              <a:camera prst="isometricLeftDown"/>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p>
          </p:txBody>
        </p:sp>
      </p:grpSp>
      <p:cxnSp>
        <p:nvCxnSpPr>
          <p:cNvPr id="8" name="Straight Connector 7">
            <a:extLst>
              <a:ext uri="{FF2B5EF4-FFF2-40B4-BE49-F238E27FC236}">
                <a16:creationId xmlns:a16="http://schemas.microsoft.com/office/drawing/2014/main" id="{D2FE0EFD-CEDA-42D7-BB6D-921A439112F8}"/>
              </a:ext>
            </a:extLst>
          </p:cNvPr>
          <p:cNvCxnSpPr/>
          <p:nvPr/>
        </p:nvCxnSpPr>
        <p:spPr>
          <a:xfrm>
            <a:off x="2305157" y="2998066"/>
            <a:ext cx="1714440" cy="722346"/>
          </a:xfrm>
          <a:prstGeom prst="line">
            <a:avLst/>
          </a:prstGeom>
        </p:spPr>
        <p:style>
          <a:lnRef idx="3">
            <a:schemeClr val="accent1"/>
          </a:lnRef>
          <a:fillRef idx="0">
            <a:schemeClr val="accent1"/>
          </a:fillRef>
          <a:effectRef idx="2">
            <a:schemeClr val="accent1"/>
          </a:effectRef>
          <a:fontRef idx="minor">
            <a:schemeClr val="tx1"/>
          </a:fontRef>
        </p:style>
      </p:cxnSp>
      <p:cxnSp>
        <p:nvCxnSpPr>
          <p:cNvPr id="9" name="Straight Connector 8">
            <a:extLst>
              <a:ext uri="{FF2B5EF4-FFF2-40B4-BE49-F238E27FC236}">
                <a16:creationId xmlns:a16="http://schemas.microsoft.com/office/drawing/2014/main" id="{BB22AC48-8486-48BC-B9FD-750C9A5DBB45}"/>
              </a:ext>
            </a:extLst>
          </p:cNvPr>
          <p:cNvCxnSpPr/>
          <p:nvPr/>
        </p:nvCxnSpPr>
        <p:spPr>
          <a:xfrm>
            <a:off x="1768917" y="3404313"/>
            <a:ext cx="2250680" cy="321653"/>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Straight Connector 9">
            <a:extLst>
              <a:ext uri="{FF2B5EF4-FFF2-40B4-BE49-F238E27FC236}">
                <a16:creationId xmlns:a16="http://schemas.microsoft.com/office/drawing/2014/main" id="{48031B73-5661-4A40-AC26-BBDC05F3F1A9}"/>
              </a:ext>
            </a:extLst>
          </p:cNvPr>
          <p:cNvCxnSpPr>
            <a:cxnSpLocks/>
          </p:cNvCxnSpPr>
          <p:nvPr/>
        </p:nvCxnSpPr>
        <p:spPr>
          <a:xfrm flipV="1">
            <a:off x="808105" y="3725966"/>
            <a:ext cx="3211492" cy="123465"/>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a:extLst>
              <a:ext uri="{FF2B5EF4-FFF2-40B4-BE49-F238E27FC236}">
                <a16:creationId xmlns:a16="http://schemas.microsoft.com/office/drawing/2014/main" id="{D93C4F68-2558-4CA8-91FE-8D386D523C3E}"/>
              </a:ext>
            </a:extLst>
          </p:cNvPr>
          <p:cNvCxnSpPr/>
          <p:nvPr/>
        </p:nvCxnSpPr>
        <p:spPr>
          <a:xfrm flipV="1">
            <a:off x="2657201" y="3725966"/>
            <a:ext cx="1353145" cy="1102397"/>
          </a:xfrm>
          <a:prstGeom prst="line">
            <a:avLst/>
          </a:prstGeom>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561C3AE8-36C7-46AA-A0FA-B9FCC200FAA0}"/>
              </a:ext>
            </a:extLst>
          </p:cNvPr>
          <p:cNvCxnSpPr>
            <a:cxnSpLocks/>
          </p:cNvCxnSpPr>
          <p:nvPr/>
        </p:nvCxnSpPr>
        <p:spPr>
          <a:xfrm>
            <a:off x="1119062" y="2119325"/>
            <a:ext cx="2919976" cy="1601087"/>
          </a:xfrm>
          <a:prstGeom prst="line">
            <a:avLst/>
          </a:prstGeom>
        </p:spPr>
        <p:style>
          <a:lnRef idx="3">
            <a:schemeClr val="accent1"/>
          </a:lnRef>
          <a:fillRef idx="0">
            <a:schemeClr val="accent1"/>
          </a:fillRef>
          <a:effectRef idx="2">
            <a:schemeClr val="accent1"/>
          </a:effectRef>
          <a:fontRef idx="minor">
            <a:schemeClr val="tx1"/>
          </a:fontRef>
        </p:style>
      </p:cxnSp>
      <p:pic>
        <p:nvPicPr>
          <p:cNvPr id="13" name="Picture 2">
            <a:extLst>
              <a:ext uri="{FF2B5EF4-FFF2-40B4-BE49-F238E27FC236}">
                <a16:creationId xmlns:a16="http://schemas.microsoft.com/office/drawing/2014/main" id="{DA6136EF-0B5D-4AB5-A385-B8E389DDECA4}"/>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700"/>
                    </a14:imgEffect>
                  </a14:imgLayer>
                </a14:imgProps>
              </a:ext>
            </a:extLst>
          </a:blip>
          <a:srcRect/>
          <a:stretch>
            <a:fillRect/>
          </a:stretch>
        </p:blipFill>
        <p:spPr bwMode="auto">
          <a:xfrm>
            <a:off x="-1530572" y="1691281"/>
            <a:ext cx="6174954" cy="3492189"/>
          </a:xfrm>
          <a:prstGeom prst="rect">
            <a:avLst/>
          </a:prstGeom>
          <a:noFill/>
          <a:ln w="9525">
            <a:noFill/>
            <a:miter lim="800000"/>
            <a:headEnd/>
            <a:tailEnd/>
          </a:ln>
          <a:scene3d>
            <a:camera prst="isometricOffAxis1Left"/>
            <a:lightRig rig="threePt" dir="t"/>
          </a:scene3d>
          <a:sp3d>
            <a:bevelT/>
            <a:bevelB prst="relaxedInset"/>
          </a:sp3d>
        </p:spPr>
      </p:pic>
      <p:sp>
        <p:nvSpPr>
          <p:cNvPr id="14" name="Rectangle 13">
            <a:extLst>
              <a:ext uri="{FF2B5EF4-FFF2-40B4-BE49-F238E27FC236}">
                <a16:creationId xmlns:a16="http://schemas.microsoft.com/office/drawing/2014/main" id="{8154BA92-D8E4-46D2-8F59-9FF4135705E9}"/>
              </a:ext>
            </a:extLst>
          </p:cNvPr>
          <p:cNvSpPr/>
          <p:nvPr/>
        </p:nvSpPr>
        <p:spPr>
          <a:xfrm rot="2011884">
            <a:off x="1025056" y="1652110"/>
            <a:ext cx="1160607" cy="662987"/>
          </a:xfrm>
          <a:prstGeom prst="rect">
            <a:avLst/>
          </a:prstGeom>
          <a:noFill/>
          <a:effectLst>
            <a:outerShdw blurRad="50800" dist="38100" dir="2700000" algn="tl" rotWithShape="0">
              <a:prstClr val="black">
                <a:alpha val="40000"/>
              </a:prstClr>
            </a:outerShdw>
          </a:effectLst>
        </p:spPr>
        <p:txBody>
          <a:bodyPr wrap="none" lIns="103680" tIns="51840" rIns="103680" bIns="51840">
            <a:spAutoFit/>
          </a:bodyPr>
          <a:lstStyle/>
          <a:p>
            <a:pPr algn="ctr"/>
            <a:r>
              <a:rPr lang="en-US" sz="3628" dirty="0">
                <a:ln w="0"/>
                <a:gradFill>
                  <a:gsLst>
                    <a:gs pos="21000">
                      <a:srgbClr val="53575C"/>
                    </a:gs>
                    <a:gs pos="88000">
                      <a:srgbClr val="C5C7CA"/>
                    </a:gs>
                  </a:gsLst>
                  <a:lin ang="5400000"/>
                </a:gradFill>
              </a:rPr>
              <a:t>AS-IS</a:t>
            </a:r>
          </a:p>
        </p:txBody>
      </p:sp>
      <p:cxnSp>
        <p:nvCxnSpPr>
          <p:cNvPr id="15" name="Straight Connector 14">
            <a:extLst>
              <a:ext uri="{FF2B5EF4-FFF2-40B4-BE49-F238E27FC236}">
                <a16:creationId xmlns:a16="http://schemas.microsoft.com/office/drawing/2014/main" id="{59D7490C-32EF-445C-81F0-3DC6E4432F64}"/>
              </a:ext>
            </a:extLst>
          </p:cNvPr>
          <p:cNvCxnSpPr/>
          <p:nvPr/>
        </p:nvCxnSpPr>
        <p:spPr>
          <a:xfrm>
            <a:off x="1119062" y="2119324"/>
            <a:ext cx="756434" cy="406246"/>
          </a:xfrm>
          <a:prstGeom prst="line">
            <a:avLst/>
          </a:prstGeom>
          <a:ln w="3175">
            <a:prstDash val="sysDot"/>
          </a:ln>
        </p:spPr>
        <p:style>
          <a:lnRef idx="3">
            <a:schemeClr val="accent1"/>
          </a:lnRef>
          <a:fillRef idx="0">
            <a:schemeClr val="accent1"/>
          </a:fillRef>
          <a:effectRef idx="2">
            <a:schemeClr val="accent1"/>
          </a:effectRef>
          <a:fontRef idx="minor">
            <a:schemeClr val="tx1"/>
          </a:fontRef>
        </p:style>
      </p:cxnSp>
      <p:cxnSp>
        <p:nvCxnSpPr>
          <p:cNvPr id="16" name="Straight Connector 15">
            <a:extLst>
              <a:ext uri="{FF2B5EF4-FFF2-40B4-BE49-F238E27FC236}">
                <a16:creationId xmlns:a16="http://schemas.microsoft.com/office/drawing/2014/main" id="{BB27A7F0-200D-4062-A9CB-F7675B712700}"/>
              </a:ext>
            </a:extLst>
          </p:cNvPr>
          <p:cNvCxnSpPr/>
          <p:nvPr/>
        </p:nvCxnSpPr>
        <p:spPr>
          <a:xfrm>
            <a:off x="2262301" y="2740658"/>
            <a:ext cx="708059" cy="406246"/>
          </a:xfrm>
          <a:prstGeom prst="line">
            <a:avLst/>
          </a:prstGeom>
          <a:ln w="3175">
            <a:prstDash val="sysDot"/>
          </a:ln>
        </p:spPr>
        <p:style>
          <a:lnRef idx="3">
            <a:schemeClr val="accent1"/>
          </a:lnRef>
          <a:fillRef idx="0">
            <a:schemeClr val="accent1"/>
          </a:fillRef>
          <a:effectRef idx="2">
            <a:schemeClr val="accent1"/>
          </a:effectRef>
          <a:fontRef idx="minor">
            <a:schemeClr val="tx1"/>
          </a:fontRef>
        </p:style>
      </p:cxnSp>
      <p:cxnSp>
        <p:nvCxnSpPr>
          <p:cNvPr id="17" name="Straight Connector 16">
            <a:extLst>
              <a:ext uri="{FF2B5EF4-FFF2-40B4-BE49-F238E27FC236}">
                <a16:creationId xmlns:a16="http://schemas.microsoft.com/office/drawing/2014/main" id="{456C5036-C313-4CEA-B0B7-C834C374E3F3}"/>
              </a:ext>
            </a:extLst>
          </p:cNvPr>
          <p:cNvCxnSpPr/>
          <p:nvPr/>
        </p:nvCxnSpPr>
        <p:spPr>
          <a:xfrm>
            <a:off x="2281742" y="2998066"/>
            <a:ext cx="708059" cy="269875"/>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2EE9F40-BCD5-461C-BC50-D21D3277F794}"/>
              </a:ext>
            </a:extLst>
          </p:cNvPr>
          <p:cNvCxnSpPr/>
          <p:nvPr/>
        </p:nvCxnSpPr>
        <p:spPr>
          <a:xfrm>
            <a:off x="1787547" y="3404313"/>
            <a:ext cx="1250146" cy="189493"/>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E825F1A-B7C4-4FF6-B228-92EE016CE255}"/>
              </a:ext>
            </a:extLst>
          </p:cNvPr>
          <p:cNvCxnSpPr/>
          <p:nvPr/>
        </p:nvCxnSpPr>
        <p:spPr>
          <a:xfrm flipV="1">
            <a:off x="2657201" y="4534475"/>
            <a:ext cx="338248" cy="290745"/>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6BE019C-EC14-4101-BEA7-3AABA649F160}"/>
              </a:ext>
            </a:extLst>
          </p:cNvPr>
          <p:cNvCxnSpPr/>
          <p:nvPr/>
        </p:nvCxnSpPr>
        <p:spPr>
          <a:xfrm flipV="1">
            <a:off x="808105" y="3767364"/>
            <a:ext cx="2181698" cy="82066"/>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1D98AF88-0E0F-4D47-91A3-344AF9C8FAAB}"/>
              </a:ext>
            </a:extLst>
          </p:cNvPr>
          <p:cNvSpPr/>
          <p:nvPr/>
        </p:nvSpPr>
        <p:spPr>
          <a:xfrm>
            <a:off x="3426428" y="4431047"/>
            <a:ext cx="1887730" cy="523397"/>
          </a:xfrm>
          <a:prstGeom prst="rect">
            <a:avLst/>
          </a:prstGeom>
          <a:noFill/>
        </p:spPr>
        <p:txBody>
          <a:bodyPr wrap="none" lIns="103680" tIns="51840" rIns="103680" bIns="5184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721" b="1" dirty="0">
                <a:ln/>
                <a:solidFill>
                  <a:schemeClr val="accent4"/>
                </a:solidFill>
              </a:rPr>
              <a:t>Capabilities</a:t>
            </a:r>
          </a:p>
        </p:txBody>
      </p:sp>
      <p:pic>
        <p:nvPicPr>
          <p:cNvPr id="22" name="Picture 21">
            <a:extLst>
              <a:ext uri="{FF2B5EF4-FFF2-40B4-BE49-F238E27FC236}">
                <a16:creationId xmlns:a16="http://schemas.microsoft.com/office/drawing/2014/main" id="{C829AA4D-9821-413E-B6C0-A99DCEB301FF}"/>
              </a:ext>
            </a:extLst>
          </p:cNvPr>
          <p:cNvPicPr>
            <a:picLocks noChangeAspect="1"/>
          </p:cNvPicPr>
          <p:nvPr/>
        </p:nvPicPr>
        <p:blipFill>
          <a:blip r:embed="rId4"/>
          <a:stretch>
            <a:fillRect/>
          </a:stretch>
        </p:blipFill>
        <p:spPr>
          <a:xfrm>
            <a:off x="5498674" y="3183180"/>
            <a:ext cx="1707412" cy="1384388"/>
          </a:xfrm>
          <a:prstGeom prst="rect">
            <a:avLst/>
          </a:prstGeom>
        </p:spPr>
      </p:pic>
      <p:pic>
        <p:nvPicPr>
          <p:cNvPr id="23" name="Picture 22">
            <a:extLst>
              <a:ext uri="{FF2B5EF4-FFF2-40B4-BE49-F238E27FC236}">
                <a16:creationId xmlns:a16="http://schemas.microsoft.com/office/drawing/2014/main" id="{FBE8D525-71AA-4DAA-BE31-8F1AE6D0571F}"/>
              </a:ext>
            </a:extLst>
          </p:cNvPr>
          <p:cNvPicPr>
            <a:picLocks noChangeAspect="1"/>
          </p:cNvPicPr>
          <p:nvPr/>
        </p:nvPicPr>
        <p:blipFill>
          <a:blip r:embed="rId5"/>
          <a:stretch>
            <a:fillRect/>
          </a:stretch>
        </p:blipFill>
        <p:spPr>
          <a:xfrm>
            <a:off x="9279362" y="1111251"/>
            <a:ext cx="751606" cy="751606"/>
          </a:xfrm>
          <a:prstGeom prst="rect">
            <a:avLst/>
          </a:prstGeom>
        </p:spPr>
      </p:pic>
      <p:pic>
        <p:nvPicPr>
          <p:cNvPr id="24" name="Picture 23">
            <a:extLst>
              <a:ext uri="{FF2B5EF4-FFF2-40B4-BE49-F238E27FC236}">
                <a16:creationId xmlns:a16="http://schemas.microsoft.com/office/drawing/2014/main" id="{29C18566-ADDB-4BFC-9F37-BBA496673F78}"/>
              </a:ext>
            </a:extLst>
          </p:cNvPr>
          <p:cNvPicPr>
            <a:picLocks noChangeAspect="1"/>
          </p:cNvPicPr>
          <p:nvPr/>
        </p:nvPicPr>
        <p:blipFill>
          <a:blip r:embed="rId5"/>
          <a:stretch>
            <a:fillRect/>
          </a:stretch>
        </p:blipFill>
        <p:spPr>
          <a:xfrm>
            <a:off x="9181242" y="1231997"/>
            <a:ext cx="751606" cy="751606"/>
          </a:xfrm>
          <a:prstGeom prst="rect">
            <a:avLst/>
          </a:prstGeom>
        </p:spPr>
      </p:pic>
      <p:pic>
        <p:nvPicPr>
          <p:cNvPr id="25" name="Picture 24">
            <a:extLst>
              <a:ext uri="{FF2B5EF4-FFF2-40B4-BE49-F238E27FC236}">
                <a16:creationId xmlns:a16="http://schemas.microsoft.com/office/drawing/2014/main" id="{FE2156A0-7C42-4513-84FB-954DF133C911}"/>
              </a:ext>
            </a:extLst>
          </p:cNvPr>
          <p:cNvPicPr>
            <a:picLocks noChangeAspect="1"/>
          </p:cNvPicPr>
          <p:nvPr/>
        </p:nvPicPr>
        <p:blipFill>
          <a:blip r:embed="rId5"/>
          <a:stretch>
            <a:fillRect/>
          </a:stretch>
        </p:blipFill>
        <p:spPr>
          <a:xfrm>
            <a:off x="9083122" y="1352743"/>
            <a:ext cx="751606" cy="751606"/>
          </a:xfrm>
          <a:prstGeom prst="rect">
            <a:avLst/>
          </a:prstGeom>
        </p:spPr>
      </p:pic>
      <p:pic>
        <p:nvPicPr>
          <p:cNvPr id="26" name="Picture 25">
            <a:extLst>
              <a:ext uri="{FF2B5EF4-FFF2-40B4-BE49-F238E27FC236}">
                <a16:creationId xmlns:a16="http://schemas.microsoft.com/office/drawing/2014/main" id="{ABA74E14-2462-4521-9BB4-673C28FACF98}"/>
              </a:ext>
            </a:extLst>
          </p:cNvPr>
          <p:cNvPicPr>
            <a:picLocks noChangeAspect="1"/>
          </p:cNvPicPr>
          <p:nvPr/>
        </p:nvPicPr>
        <p:blipFill>
          <a:blip r:embed="rId5"/>
          <a:stretch>
            <a:fillRect/>
          </a:stretch>
        </p:blipFill>
        <p:spPr>
          <a:xfrm>
            <a:off x="9279362" y="2831234"/>
            <a:ext cx="751606" cy="751606"/>
          </a:xfrm>
          <a:prstGeom prst="rect">
            <a:avLst/>
          </a:prstGeom>
        </p:spPr>
      </p:pic>
      <p:pic>
        <p:nvPicPr>
          <p:cNvPr id="27" name="Picture 26">
            <a:extLst>
              <a:ext uri="{FF2B5EF4-FFF2-40B4-BE49-F238E27FC236}">
                <a16:creationId xmlns:a16="http://schemas.microsoft.com/office/drawing/2014/main" id="{31DE45A2-AC83-4D1B-AD2F-5FF26CABECA2}"/>
              </a:ext>
            </a:extLst>
          </p:cNvPr>
          <p:cNvPicPr>
            <a:picLocks noChangeAspect="1"/>
          </p:cNvPicPr>
          <p:nvPr/>
        </p:nvPicPr>
        <p:blipFill>
          <a:blip r:embed="rId5"/>
          <a:stretch>
            <a:fillRect/>
          </a:stretch>
        </p:blipFill>
        <p:spPr>
          <a:xfrm>
            <a:off x="9181242" y="2951980"/>
            <a:ext cx="751606" cy="751606"/>
          </a:xfrm>
          <a:prstGeom prst="rect">
            <a:avLst/>
          </a:prstGeom>
        </p:spPr>
      </p:pic>
      <p:pic>
        <p:nvPicPr>
          <p:cNvPr id="28" name="Picture 27">
            <a:extLst>
              <a:ext uri="{FF2B5EF4-FFF2-40B4-BE49-F238E27FC236}">
                <a16:creationId xmlns:a16="http://schemas.microsoft.com/office/drawing/2014/main" id="{8E1ACCAF-E1DC-4B9E-86D5-7884EE148391}"/>
              </a:ext>
            </a:extLst>
          </p:cNvPr>
          <p:cNvPicPr>
            <a:picLocks noChangeAspect="1"/>
          </p:cNvPicPr>
          <p:nvPr/>
        </p:nvPicPr>
        <p:blipFill>
          <a:blip r:embed="rId5"/>
          <a:stretch>
            <a:fillRect/>
          </a:stretch>
        </p:blipFill>
        <p:spPr>
          <a:xfrm>
            <a:off x="9083122" y="3072726"/>
            <a:ext cx="751606" cy="751606"/>
          </a:xfrm>
          <a:prstGeom prst="rect">
            <a:avLst/>
          </a:prstGeom>
        </p:spPr>
      </p:pic>
      <p:pic>
        <p:nvPicPr>
          <p:cNvPr id="29" name="Picture 28">
            <a:extLst>
              <a:ext uri="{FF2B5EF4-FFF2-40B4-BE49-F238E27FC236}">
                <a16:creationId xmlns:a16="http://schemas.microsoft.com/office/drawing/2014/main" id="{03E5D0AC-F4F5-4FA6-BB08-3C397AA5360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9279362" y="4551217"/>
            <a:ext cx="751606" cy="751606"/>
          </a:xfrm>
          <a:prstGeom prst="rect">
            <a:avLst/>
          </a:prstGeom>
        </p:spPr>
      </p:pic>
      <p:pic>
        <p:nvPicPr>
          <p:cNvPr id="30" name="Picture 29">
            <a:extLst>
              <a:ext uri="{FF2B5EF4-FFF2-40B4-BE49-F238E27FC236}">
                <a16:creationId xmlns:a16="http://schemas.microsoft.com/office/drawing/2014/main" id="{41BA1787-11F0-4A71-BBF3-1BF5172F0025}"/>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9181242" y="4671963"/>
            <a:ext cx="751606" cy="751606"/>
          </a:xfrm>
          <a:prstGeom prst="rect">
            <a:avLst/>
          </a:prstGeom>
        </p:spPr>
      </p:pic>
      <p:pic>
        <p:nvPicPr>
          <p:cNvPr id="31" name="Picture 30">
            <a:extLst>
              <a:ext uri="{FF2B5EF4-FFF2-40B4-BE49-F238E27FC236}">
                <a16:creationId xmlns:a16="http://schemas.microsoft.com/office/drawing/2014/main" id="{255A3672-8CD9-44A2-972C-E4E72125CB1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9083122" y="4792709"/>
            <a:ext cx="751606" cy="751606"/>
          </a:xfrm>
          <a:prstGeom prst="rect">
            <a:avLst/>
          </a:prstGeom>
        </p:spPr>
      </p:pic>
      <p:pic>
        <p:nvPicPr>
          <p:cNvPr id="1026" name="Picture 2" descr="6,373 Board Of Directors Cliparts, Stock Vector And Royalty Free ...">
            <a:extLst>
              <a:ext uri="{FF2B5EF4-FFF2-40B4-BE49-F238E27FC236}">
                <a16:creationId xmlns:a16="http://schemas.microsoft.com/office/drawing/2014/main" id="{565BA0BE-9E83-4E69-8978-7C916F5D4A9F}"/>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44274" y="651907"/>
            <a:ext cx="2543175" cy="1800225"/>
          </a:xfrm>
          <a:prstGeom prst="rect">
            <a:avLst/>
          </a:prstGeom>
          <a:noFill/>
          <a:extLst>
            <a:ext uri="{909E8E84-426E-40DD-AFC4-6F175D3DCCD1}">
              <a14:hiddenFill xmlns:a14="http://schemas.microsoft.com/office/drawing/2010/main">
                <a:solidFill>
                  <a:srgbClr val="FFFFFF"/>
                </a:solidFill>
              </a14:hiddenFill>
            </a:ext>
          </a:extLst>
        </p:spPr>
      </p:pic>
      <p:sp>
        <p:nvSpPr>
          <p:cNvPr id="1024" name="Left Brace 1023">
            <a:extLst>
              <a:ext uri="{FF2B5EF4-FFF2-40B4-BE49-F238E27FC236}">
                <a16:creationId xmlns:a16="http://schemas.microsoft.com/office/drawing/2014/main" id="{0262F98F-18D5-4A4E-9F56-FF256BD9873E}"/>
              </a:ext>
            </a:extLst>
          </p:cNvPr>
          <p:cNvSpPr/>
          <p:nvPr/>
        </p:nvSpPr>
        <p:spPr>
          <a:xfrm rot="5400000">
            <a:off x="4501358" y="860408"/>
            <a:ext cx="1115185" cy="41383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025" name="TextBox 1024">
            <a:extLst>
              <a:ext uri="{FF2B5EF4-FFF2-40B4-BE49-F238E27FC236}">
                <a16:creationId xmlns:a16="http://schemas.microsoft.com/office/drawing/2014/main" id="{F2E99DBA-E41B-4CEC-A9C0-BBC8745D705F}"/>
              </a:ext>
            </a:extLst>
          </p:cNvPr>
          <p:cNvSpPr txBox="1"/>
          <p:nvPr/>
        </p:nvSpPr>
        <p:spPr>
          <a:xfrm>
            <a:off x="3731175" y="1983603"/>
            <a:ext cx="2699261" cy="506292"/>
          </a:xfrm>
          <a:prstGeom prst="rect">
            <a:avLst/>
          </a:prstGeom>
          <a:noFill/>
        </p:spPr>
        <p:txBody>
          <a:bodyPr wrap="square" rtlCol="0">
            <a:spAutoFit/>
          </a:bodyPr>
          <a:lstStyle/>
          <a:p>
            <a:pPr algn="ctr">
              <a:lnSpc>
                <a:spcPct val="150000"/>
              </a:lnSpc>
            </a:pPr>
            <a:r>
              <a:rPr lang="en-GB" sz="2000" b="1" dirty="0">
                <a:solidFill>
                  <a:schemeClr val="bg2">
                    <a:lumMod val="50000"/>
                  </a:schemeClr>
                </a:solidFill>
              </a:rPr>
              <a:t>Vision Team</a:t>
            </a:r>
          </a:p>
        </p:txBody>
      </p:sp>
      <p:pic>
        <p:nvPicPr>
          <p:cNvPr id="1028" name="Picture 4" descr="Meeting clipart board meeting, Meeting board meeting Transparent ...">
            <a:extLst>
              <a:ext uri="{FF2B5EF4-FFF2-40B4-BE49-F238E27FC236}">
                <a16:creationId xmlns:a16="http://schemas.microsoft.com/office/drawing/2014/main" id="{EA0F3773-5740-420A-80B7-D42638BD386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1433" y="1197698"/>
            <a:ext cx="987166" cy="987166"/>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1C7A3C14-6867-4E48-BCFB-C6EE7766DD75}"/>
              </a:ext>
            </a:extLst>
          </p:cNvPr>
          <p:cNvSpPr txBox="1"/>
          <p:nvPr/>
        </p:nvSpPr>
        <p:spPr>
          <a:xfrm>
            <a:off x="6831972" y="1971949"/>
            <a:ext cx="2699261" cy="506292"/>
          </a:xfrm>
          <a:prstGeom prst="rect">
            <a:avLst/>
          </a:prstGeom>
          <a:noFill/>
        </p:spPr>
        <p:txBody>
          <a:bodyPr wrap="square" rtlCol="0">
            <a:spAutoFit/>
          </a:bodyPr>
          <a:lstStyle/>
          <a:p>
            <a:pPr algn="ctr">
              <a:lnSpc>
                <a:spcPct val="150000"/>
              </a:lnSpc>
            </a:pPr>
            <a:r>
              <a:rPr lang="en-GB" sz="2000" b="1" dirty="0">
                <a:solidFill>
                  <a:schemeClr val="bg2">
                    <a:lumMod val="50000"/>
                  </a:schemeClr>
                </a:solidFill>
              </a:rPr>
              <a:t>Self-managed teams</a:t>
            </a:r>
          </a:p>
        </p:txBody>
      </p:sp>
      <p:sp>
        <p:nvSpPr>
          <p:cNvPr id="37" name="TextBox 36">
            <a:extLst>
              <a:ext uri="{FF2B5EF4-FFF2-40B4-BE49-F238E27FC236}">
                <a16:creationId xmlns:a16="http://schemas.microsoft.com/office/drawing/2014/main" id="{8B824E6D-0905-4E8D-99D4-51DCEA080BE7}"/>
              </a:ext>
            </a:extLst>
          </p:cNvPr>
          <p:cNvSpPr txBox="1"/>
          <p:nvPr/>
        </p:nvSpPr>
        <p:spPr>
          <a:xfrm>
            <a:off x="8218475" y="3800912"/>
            <a:ext cx="2699261" cy="506292"/>
          </a:xfrm>
          <a:prstGeom prst="rect">
            <a:avLst/>
          </a:prstGeom>
          <a:noFill/>
        </p:spPr>
        <p:txBody>
          <a:bodyPr wrap="square" rtlCol="0">
            <a:spAutoFit/>
          </a:bodyPr>
          <a:lstStyle/>
          <a:p>
            <a:pPr algn="ctr">
              <a:lnSpc>
                <a:spcPct val="150000"/>
              </a:lnSpc>
            </a:pPr>
            <a:r>
              <a:rPr lang="en-GB" sz="2000" b="1" dirty="0">
                <a:solidFill>
                  <a:schemeClr val="bg2">
                    <a:lumMod val="50000"/>
                  </a:schemeClr>
                </a:solidFill>
              </a:rPr>
              <a:t>Change ideas</a:t>
            </a:r>
          </a:p>
        </p:txBody>
      </p:sp>
      <p:pic>
        <p:nvPicPr>
          <p:cNvPr id="38" name="Picture 4" descr="Meeting clipart board meeting, Meeting board meeting Transparent ...">
            <a:extLst>
              <a:ext uri="{FF2B5EF4-FFF2-40B4-BE49-F238E27FC236}">
                <a16:creationId xmlns:a16="http://schemas.microsoft.com/office/drawing/2014/main" id="{E76A29F5-D4E2-45B9-84BE-BC93A257EFE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1433" y="2888208"/>
            <a:ext cx="987166" cy="98716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Meeting clipart board meeting, Meeting board meeting Transparent ...">
            <a:extLst>
              <a:ext uri="{FF2B5EF4-FFF2-40B4-BE49-F238E27FC236}">
                <a16:creationId xmlns:a16="http://schemas.microsoft.com/office/drawing/2014/main" id="{99E9B9F9-9460-49FA-BC4F-E437B0C4A8A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1433" y="4578718"/>
            <a:ext cx="987166" cy="987166"/>
          </a:xfrm>
          <a:prstGeom prst="rect">
            <a:avLst/>
          </a:prstGeom>
          <a:noFill/>
          <a:extLst>
            <a:ext uri="{909E8E84-426E-40DD-AFC4-6F175D3DCCD1}">
              <a14:hiddenFill xmlns:a14="http://schemas.microsoft.com/office/drawing/2010/main">
                <a:solidFill>
                  <a:srgbClr val="FFFFFF"/>
                </a:solidFill>
              </a14:hiddenFill>
            </a:ext>
          </a:extLst>
        </p:spPr>
      </p:pic>
      <p:cxnSp>
        <p:nvCxnSpPr>
          <p:cNvPr id="1029" name="Straight Arrow Connector 1028">
            <a:extLst>
              <a:ext uri="{FF2B5EF4-FFF2-40B4-BE49-F238E27FC236}">
                <a16:creationId xmlns:a16="http://schemas.microsoft.com/office/drawing/2014/main" id="{A045341F-2DF6-4376-8886-656A46F8B162}"/>
              </a:ext>
            </a:extLst>
          </p:cNvPr>
          <p:cNvCxnSpPr>
            <a:cxnSpLocks/>
            <a:endCxn id="22" idx="1"/>
          </p:cNvCxnSpPr>
          <p:nvPr/>
        </p:nvCxnSpPr>
        <p:spPr>
          <a:xfrm flipV="1">
            <a:off x="4898630" y="3875374"/>
            <a:ext cx="600044" cy="1179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4" name="Straight Arrow Connector 43">
            <a:extLst>
              <a:ext uri="{FF2B5EF4-FFF2-40B4-BE49-F238E27FC236}">
                <a16:creationId xmlns:a16="http://schemas.microsoft.com/office/drawing/2014/main" id="{625C8C18-8843-4BC4-94BA-F436E34230BD}"/>
              </a:ext>
            </a:extLst>
          </p:cNvPr>
          <p:cNvCxnSpPr>
            <a:cxnSpLocks/>
            <a:stCxn id="22" idx="3"/>
            <a:endCxn id="36" idx="2"/>
          </p:cNvCxnSpPr>
          <p:nvPr/>
        </p:nvCxnSpPr>
        <p:spPr>
          <a:xfrm flipV="1">
            <a:off x="7206086" y="2478241"/>
            <a:ext cx="975517" cy="139713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7" name="Straight Arrow Connector 46">
            <a:extLst>
              <a:ext uri="{FF2B5EF4-FFF2-40B4-BE49-F238E27FC236}">
                <a16:creationId xmlns:a16="http://schemas.microsoft.com/office/drawing/2014/main" id="{9003F394-0A8E-4E03-8070-7B1BB05F3C9A}"/>
              </a:ext>
            </a:extLst>
          </p:cNvPr>
          <p:cNvCxnSpPr>
            <a:cxnSpLocks/>
            <a:stCxn id="22" idx="3"/>
          </p:cNvCxnSpPr>
          <p:nvPr/>
        </p:nvCxnSpPr>
        <p:spPr>
          <a:xfrm flipV="1">
            <a:off x="7206086" y="3487151"/>
            <a:ext cx="775225" cy="38822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0" name="Straight Arrow Connector 49">
            <a:extLst>
              <a:ext uri="{FF2B5EF4-FFF2-40B4-BE49-F238E27FC236}">
                <a16:creationId xmlns:a16="http://schemas.microsoft.com/office/drawing/2014/main" id="{CF91F86A-694D-4D24-AFED-0E11B4456287}"/>
              </a:ext>
            </a:extLst>
          </p:cNvPr>
          <p:cNvCxnSpPr>
            <a:cxnSpLocks/>
            <a:stCxn id="22" idx="3"/>
            <a:endCxn id="39" idx="0"/>
          </p:cNvCxnSpPr>
          <p:nvPr/>
        </p:nvCxnSpPr>
        <p:spPr>
          <a:xfrm>
            <a:off x="7206086" y="3875374"/>
            <a:ext cx="938930" cy="70334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4232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56BA0-A4B8-44AF-8515-0633B01E6F53}"/>
              </a:ext>
            </a:extLst>
          </p:cNvPr>
          <p:cNvSpPr>
            <a:spLocks noGrp="1"/>
          </p:cNvSpPr>
          <p:nvPr>
            <p:ph type="title"/>
          </p:nvPr>
        </p:nvSpPr>
        <p:spPr/>
        <p:txBody>
          <a:bodyPr>
            <a:normAutofit/>
          </a:bodyPr>
          <a:lstStyle/>
          <a:p>
            <a:r>
              <a:rPr lang="en-GB" dirty="0"/>
              <a:t>How to manage all the data associated with operating model</a:t>
            </a:r>
          </a:p>
        </p:txBody>
      </p:sp>
      <p:pic>
        <p:nvPicPr>
          <p:cNvPr id="3" name="Picture 2">
            <a:extLst>
              <a:ext uri="{FF2B5EF4-FFF2-40B4-BE49-F238E27FC236}">
                <a16:creationId xmlns:a16="http://schemas.microsoft.com/office/drawing/2014/main" id="{E04E3FD3-8F3C-4AE5-8522-1DF61E060180}"/>
              </a:ext>
            </a:extLst>
          </p:cNvPr>
          <p:cNvPicPr>
            <a:picLocks noChangeAspect="1"/>
          </p:cNvPicPr>
          <p:nvPr/>
        </p:nvPicPr>
        <p:blipFill>
          <a:blip r:embed="rId2"/>
          <a:stretch>
            <a:fillRect/>
          </a:stretch>
        </p:blipFill>
        <p:spPr>
          <a:xfrm>
            <a:off x="712798" y="1495441"/>
            <a:ext cx="7866493" cy="3901226"/>
          </a:xfrm>
          <a:prstGeom prst="rect">
            <a:avLst/>
          </a:prstGeom>
        </p:spPr>
      </p:pic>
    </p:spTree>
    <p:extLst>
      <p:ext uri="{BB962C8B-B14F-4D97-AF65-F5344CB8AC3E}">
        <p14:creationId xmlns:p14="http://schemas.microsoft.com/office/powerpoint/2010/main" val="2444328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779E8-FD95-4599-ACF1-AFAEA415B1F8}"/>
              </a:ext>
            </a:extLst>
          </p:cNvPr>
          <p:cNvSpPr>
            <a:spLocks noGrp="1"/>
          </p:cNvSpPr>
          <p:nvPr>
            <p:ph type="title"/>
          </p:nvPr>
        </p:nvSpPr>
        <p:spPr/>
        <p:txBody>
          <a:bodyPr anchor="t"/>
          <a:lstStyle/>
          <a:p>
            <a:r>
              <a:rPr lang="en-GB" dirty="0"/>
              <a:t>Visualizing</a:t>
            </a:r>
          </a:p>
        </p:txBody>
      </p:sp>
      <p:sp>
        <p:nvSpPr>
          <p:cNvPr id="5" name="Title 1">
            <a:extLst>
              <a:ext uri="{FF2B5EF4-FFF2-40B4-BE49-F238E27FC236}">
                <a16:creationId xmlns:a16="http://schemas.microsoft.com/office/drawing/2014/main" id="{BE4EF893-2458-43BE-BC4B-0B216CD679FE}"/>
              </a:ext>
            </a:extLst>
          </p:cNvPr>
          <p:cNvSpPr txBox="1">
            <a:spLocks/>
          </p:cNvSpPr>
          <p:nvPr/>
        </p:nvSpPr>
        <p:spPr>
          <a:xfrm>
            <a:off x="124073" y="996631"/>
            <a:ext cx="2065892" cy="452083"/>
          </a:xfrm>
          <a:prstGeom prst="rect">
            <a:avLst/>
          </a:prstGeom>
          <a:noFill/>
        </p:spPr>
        <p:txBody>
          <a:bodyPr vert="horz" lIns="0" tIns="45720" rIns="0" bIns="0" rtlCol="0" anchor="t">
            <a:normAutofit/>
          </a:bodyPr>
          <a:lstStyle>
            <a:lvl1pPr marL="0" indent="0" algn="l" defTabSz="629864" rtl="0" eaLnBrk="1" latinLnBrk="0" hangingPunct="1">
              <a:lnSpc>
                <a:spcPct val="100000"/>
              </a:lnSpc>
              <a:spcBef>
                <a:spcPct val="0"/>
              </a:spcBef>
              <a:buClr>
                <a:schemeClr val="accent2">
                  <a:lumMod val="20000"/>
                  <a:lumOff val="80000"/>
                </a:schemeClr>
              </a:buClr>
              <a:buFont typeface="Wingdings" panose="05000000000000000000" pitchFamily="2" charset="2"/>
              <a:buNone/>
              <a:defRPr sz="2381" kern="1200">
                <a:solidFill>
                  <a:schemeClr val="bg2"/>
                </a:solidFill>
                <a:latin typeface="Titillium Web Light" panose="00000400000000000000" pitchFamily="2"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dirty="0">
                <a:solidFill>
                  <a:schemeClr val="bg2">
                    <a:lumMod val="50000"/>
                  </a:schemeClr>
                </a:solidFill>
              </a:rPr>
              <a:t>What to change</a:t>
            </a:r>
          </a:p>
        </p:txBody>
      </p:sp>
      <p:pic>
        <p:nvPicPr>
          <p:cNvPr id="6" name="Picture 5">
            <a:extLst>
              <a:ext uri="{FF2B5EF4-FFF2-40B4-BE49-F238E27FC236}">
                <a16:creationId xmlns:a16="http://schemas.microsoft.com/office/drawing/2014/main" id="{6FC8C279-2706-44D2-B296-D034D2C304EA}"/>
              </a:ext>
            </a:extLst>
          </p:cNvPr>
          <p:cNvPicPr>
            <a:picLocks noChangeAspect="1"/>
          </p:cNvPicPr>
          <p:nvPr/>
        </p:nvPicPr>
        <p:blipFill>
          <a:blip r:embed="rId2"/>
          <a:stretch>
            <a:fillRect/>
          </a:stretch>
        </p:blipFill>
        <p:spPr>
          <a:xfrm>
            <a:off x="124073" y="1786178"/>
            <a:ext cx="4352925" cy="3171825"/>
          </a:xfrm>
          <a:prstGeom prst="rect">
            <a:avLst/>
          </a:prstGeom>
        </p:spPr>
      </p:pic>
      <p:sp>
        <p:nvSpPr>
          <p:cNvPr id="7" name="Title 1">
            <a:extLst>
              <a:ext uri="{FF2B5EF4-FFF2-40B4-BE49-F238E27FC236}">
                <a16:creationId xmlns:a16="http://schemas.microsoft.com/office/drawing/2014/main" id="{DB7716B5-5E32-4C1F-929B-5A8E0D47D68E}"/>
              </a:ext>
            </a:extLst>
          </p:cNvPr>
          <p:cNvSpPr txBox="1">
            <a:spLocks/>
          </p:cNvSpPr>
          <p:nvPr/>
        </p:nvSpPr>
        <p:spPr>
          <a:xfrm>
            <a:off x="4595257" y="996630"/>
            <a:ext cx="2065892" cy="452083"/>
          </a:xfrm>
          <a:prstGeom prst="rect">
            <a:avLst/>
          </a:prstGeom>
          <a:noFill/>
        </p:spPr>
        <p:txBody>
          <a:bodyPr vert="horz" lIns="0" tIns="45720" rIns="0" bIns="0" rtlCol="0" anchor="t">
            <a:normAutofit/>
          </a:bodyPr>
          <a:lstStyle>
            <a:lvl1pPr marL="0" indent="0" algn="l" defTabSz="629864" rtl="0" eaLnBrk="1" latinLnBrk="0" hangingPunct="1">
              <a:lnSpc>
                <a:spcPct val="100000"/>
              </a:lnSpc>
              <a:spcBef>
                <a:spcPct val="0"/>
              </a:spcBef>
              <a:buClr>
                <a:schemeClr val="accent2">
                  <a:lumMod val="20000"/>
                  <a:lumOff val="80000"/>
                </a:schemeClr>
              </a:buClr>
              <a:buFont typeface="Wingdings" panose="05000000000000000000" pitchFamily="2" charset="2"/>
              <a:buNone/>
              <a:defRPr sz="2381" kern="1200">
                <a:solidFill>
                  <a:schemeClr val="bg2"/>
                </a:solidFill>
                <a:latin typeface="Titillium Web Light" panose="00000400000000000000" pitchFamily="2"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dirty="0">
                <a:solidFill>
                  <a:schemeClr val="bg2">
                    <a:lumMod val="50000"/>
                  </a:schemeClr>
                </a:solidFill>
              </a:rPr>
              <a:t>How to change</a:t>
            </a:r>
          </a:p>
        </p:txBody>
      </p:sp>
      <p:pic>
        <p:nvPicPr>
          <p:cNvPr id="8" name="Picture 7">
            <a:extLst>
              <a:ext uri="{FF2B5EF4-FFF2-40B4-BE49-F238E27FC236}">
                <a16:creationId xmlns:a16="http://schemas.microsoft.com/office/drawing/2014/main" id="{E6D86225-6B03-46F7-91B9-A1BDB87D5E70}"/>
              </a:ext>
            </a:extLst>
          </p:cNvPr>
          <p:cNvPicPr>
            <a:picLocks noChangeAspect="1"/>
          </p:cNvPicPr>
          <p:nvPr/>
        </p:nvPicPr>
        <p:blipFill>
          <a:blip r:embed="rId3"/>
          <a:stretch>
            <a:fillRect/>
          </a:stretch>
        </p:blipFill>
        <p:spPr>
          <a:xfrm>
            <a:off x="4595257" y="1522172"/>
            <a:ext cx="2861990" cy="4114785"/>
          </a:xfrm>
          <a:prstGeom prst="rect">
            <a:avLst/>
          </a:prstGeom>
        </p:spPr>
      </p:pic>
      <p:pic>
        <p:nvPicPr>
          <p:cNvPr id="10" name="Picture 9">
            <a:extLst>
              <a:ext uri="{FF2B5EF4-FFF2-40B4-BE49-F238E27FC236}">
                <a16:creationId xmlns:a16="http://schemas.microsoft.com/office/drawing/2014/main" id="{F024690F-EEED-4CF7-8A90-8E06ADBCB53C}"/>
              </a:ext>
            </a:extLst>
          </p:cNvPr>
          <p:cNvPicPr>
            <a:picLocks noChangeAspect="1"/>
          </p:cNvPicPr>
          <p:nvPr/>
        </p:nvPicPr>
        <p:blipFill>
          <a:blip r:embed="rId4"/>
          <a:stretch>
            <a:fillRect/>
          </a:stretch>
        </p:blipFill>
        <p:spPr>
          <a:xfrm>
            <a:off x="7457247" y="2254249"/>
            <a:ext cx="3038475" cy="1971675"/>
          </a:xfrm>
          <a:prstGeom prst="rect">
            <a:avLst/>
          </a:prstGeom>
        </p:spPr>
      </p:pic>
      <p:sp>
        <p:nvSpPr>
          <p:cNvPr id="11" name="Title 1">
            <a:extLst>
              <a:ext uri="{FF2B5EF4-FFF2-40B4-BE49-F238E27FC236}">
                <a16:creationId xmlns:a16="http://schemas.microsoft.com/office/drawing/2014/main" id="{9F46525C-4925-4083-9426-E565C981F2EE}"/>
              </a:ext>
            </a:extLst>
          </p:cNvPr>
          <p:cNvSpPr txBox="1">
            <a:spLocks/>
          </p:cNvSpPr>
          <p:nvPr/>
        </p:nvSpPr>
        <p:spPr>
          <a:xfrm>
            <a:off x="7457247" y="958668"/>
            <a:ext cx="2065892" cy="452083"/>
          </a:xfrm>
          <a:prstGeom prst="rect">
            <a:avLst/>
          </a:prstGeom>
          <a:noFill/>
        </p:spPr>
        <p:txBody>
          <a:bodyPr vert="horz" lIns="0" tIns="45720" rIns="0" bIns="0" rtlCol="0" anchor="t">
            <a:normAutofit/>
          </a:bodyPr>
          <a:lstStyle>
            <a:lvl1pPr marL="0" indent="0" algn="l" defTabSz="629864" rtl="0" eaLnBrk="1" latinLnBrk="0" hangingPunct="1">
              <a:lnSpc>
                <a:spcPct val="100000"/>
              </a:lnSpc>
              <a:spcBef>
                <a:spcPct val="0"/>
              </a:spcBef>
              <a:buClr>
                <a:schemeClr val="accent2">
                  <a:lumMod val="20000"/>
                  <a:lumOff val="80000"/>
                </a:schemeClr>
              </a:buClr>
              <a:buFont typeface="Wingdings" panose="05000000000000000000" pitchFamily="2" charset="2"/>
              <a:buNone/>
              <a:defRPr sz="2381" kern="1200">
                <a:solidFill>
                  <a:schemeClr val="bg2"/>
                </a:solidFill>
                <a:latin typeface="Titillium Web Light" panose="00000400000000000000" pitchFamily="2"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dirty="0">
                <a:solidFill>
                  <a:schemeClr val="bg2">
                    <a:lumMod val="50000"/>
                  </a:schemeClr>
                </a:solidFill>
              </a:rPr>
              <a:t>When to change</a:t>
            </a:r>
          </a:p>
        </p:txBody>
      </p:sp>
    </p:spTree>
    <p:extLst>
      <p:ext uri="{BB962C8B-B14F-4D97-AF65-F5344CB8AC3E}">
        <p14:creationId xmlns:p14="http://schemas.microsoft.com/office/powerpoint/2010/main" val="1723592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73F86AFF-D22F-4B1E-882E-7A90D4346434}"/>
              </a:ext>
            </a:extLst>
          </p:cNvPr>
          <p:cNvSpPr>
            <a:spLocks noGrp="1"/>
          </p:cNvSpPr>
          <p:nvPr>
            <p:ph type="title"/>
          </p:nvPr>
        </p:nvSpPr>
        <p:spPr>
          <a:xfrm>
            <a:off x="733913" y="1184696"/>
            <a:ext cx="2905069" cy="4077970"/>
          </a:xfrm>
        </p:spPr>
        <p:style>
          <a:lnRef idx="3">
            <a:schemeClr val="lt1"/>
          </a:lnRef>
          <a:fillRef idx="1">
            <a:schemeClr val="accent1"/>
          </a:fillRef>
          <a:effectRef idx="1">
            <a:schemeClr val="accent1"/>
          </a:effectRef>
          <a:fontRef idx="minor">
            <a:schemeClr val="lt1"/>
          </a:fontRef>
        </p:style>
        <p:txBody>
          <a:bodyPr vert="horz" lIns="77760" tIns="38880" rIns="77760" bIns="38880" rtlCol="0" anchor="ctr">
            <a:normAutofit/>
          </a:bodyPr>
          <a:lstStyle/>
          <a:p>
            <a:r>
              <a:rPr lang="en-US" sz="3742" dirty="0">
                <a:solidFill>
                  <a:schemeClr val="tx1"/>
                </a:solidFill>
              </a:rPr>
              <a:t>Design - how to reduce effort &amp; increase precision? </a:t>
            </a:r>
            <a:endParaRPr lang="en-US" sz="3742" dirty="0">
              <a:solidFill>
                <a:schemeClr val="tx1"/>
              </a:solidFill>
              <a:latin typeface="+mj-lt"/>
              <a:ea typeface="+mj-ea"/>
              <a:cs typeface="+mj-cs"/>
            </a:endParaRPr>
          </a:p>
        </p:txBody>
      </p:sp>
      <p:grpSp>
        <p:nvGrpSpPr>
          <p:cNvPr id="2" name="Group 1">
            <a:extLst>
              <a:ext uri="{FF2B5EF4-FFF2-40B4-BE49-F238E27FC236}">
                <a16:creationId xmlns:a16="http://schemas.microsoft.com/office/drawing/2014/main" id="{F717B4BE-555C-43D0-BBB5-99C64B618E47}"/>
              </a:ext>
            </a:extLst>
          </p:cNvPr>
          <p:cNvGrpSpPr/>
          <p:nvPr/>
        </p:nvGrpSpPr>
        <p:grpSpPr>
          <a:xfrm>
            <a:off x="3935621" y="2400841"/>
            <a:ext cx="1878461" cy="1446512"/>
            <a:chOff x="3743648" y="532381"/>
            <a:chExt cx="1656704" cy="1275748"/>
          </a:xfrm>
        </p:grpSpPr>
        <p:sp>
          <p:nvSpPr>
            <p:cNvPr id="17" name="Rectangle 16" descr="Check List">
              <a:extLst>
                <a:ext uri="{FF2B5EF4-FFF2-40B4-BE49-F238E27FC236}">
                  <a16:creationId xmlns:a16="http://schemas.microsoft.com/office/drawing/2014/main" id="{AB1BD716-B930-4213-B639-5C61C9062B8A}"/>
                </a:ext>
              </a:extLst>
            </p:cNvPr>
            <p:cNvSpPr/>
            <p:nvPr/>
          </p:nvSpPr>
          <p:spPr>
            <a:xfrm>
              <a:off x="4094252" y="532381"/>
              <a:ext cx="955496" cy="955496"/>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8" name="Freeform: Shape 17">
              <a:extLst>
                <a:ext uri="{FF2B5EF4-FFF2-40B4-BE49-F238E27FC236}">
                  <a16:creationId xmlns:a16="http://schemas.microsoft.com/office/drawing/2014/main" id="{24322865-9A50-499A-836E-302686D40FB9}"/>
                </a:ext>
              </a:extLst>
            </p:cNvPr>
            <p:cNvSpPr/>
            <p:nvPr/>
          </p:nvSpPr>
          <p:spPr>
            <a:xfrm>
              <a:off x="3743648" y="1462346"/>
              <a:ext cx="1656704" cy="345783"/>
            </a:xfrm>
            <a:custGeom>
              <a:avLst/>
              <a:gdLst>
                <a:gd name="connsiteX0" fmla="*/ 0 w 2208938"/>
                <a:gd name="connsiteY0" fmla="*/ 0 h 461044"/>
                <a:gd name="connsiteX1" fmla="*/ 2208938 w 2208938"/>
                <a:gd name="connsiteY1" fmla="*/ 0 h 461044"/>
                <a:gd name="connsiteX2" fmla="*/ 2208938 w 2208938"/>
                <a:gd name="connsiteY2" fmla="*/ 461044 h 461044"/>
                <a:gd name="connsiteX3" fmla="*/ 0 w 2208938"/>
                <a:gd name="connsiteY3" fmla="*/ 461044 h 461044"/>
                <a:gd name="connsiteX4" fmla="*/ 0 w 2208938"/>
                <a:gd name="connsiteY4" fmla="*/ 0 h 461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8938" h="461044">
                  <a:moveTo>
                    <a:pt x="0" y="0"/>
                  </a:moveTo>
                  <a:lnTo>
                    <a:pt x="2208938" y="0"/>
                  </a:lnTo>
                  <a:lnTo>
                    <a:pt x="2208938" y="461044"/>
                  </a:lnTo>
                  <a:lnTo>
                    <a:pt x="0" y="4610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algn="ctr" defTabSz="756028">
                <a:lnSpc>
                  <a:spcPct val="90000"/>
                </a:lnSpc>
                <a:spcBef>
                  <a:spcPct val="0"/>
                </a:spcBef>
                <a:spcAft>
                  <a:spcPct val="35000"/>
                </a:spcAft>
              </a:pPr>
              <a:r>
                <a:rPr lang="en-GB" sz="1701" dirty="0">
                  <a:solidFill>
                    <a:schemeClr val="tx1"/>
                  </a:solidFill>
                </a:rPr>
                <a:t>Process management</a:t>
              </a:r>
              <a:endParaRPr lang="en-US" sz="1701" dirty="0">
                <a:solidFill>
                  <a:schemeClr val="tx1"/>
                </a:solidFill>
              </a:endParaRPr>
            </a:p>
          </p:txBody>
        </p:sp>
      </p:grpSp>
      <p:grpSp>
        <p:nvGrpSpPr>
          <p:cNvPr id="3" name="Group 2">
            <a:extLst>
              <a:ext uri="{FF2B5EF4-FFF2-40B4-BE49-F238E27FC236}">
                <a16:creationId xmlns:a16="http://schemas.microsoft.com/office/drawing/2014/main" id="{36B1B928-2181-4E17-A146-2919B24DD097}"/>
              </a:ext>
            </a:extLst>
          </p:cNvPr>
          <p:cNvGrpSpPr/>
          <p:nvPr/>
        </p:nvGrpSpPr>
        <p:grpSpPr>
          <a:xfrm>
            <a:off x="6383415" y="2400841"/>
            <a:ext cx="1547929" cy="1465994"/>
            <a:chOff x="3889404" y="1952299"/>
            <a:chExt cx="1365192" cy="1292930"/>
          </a:xfrm>
        </p:grpSpPr>
        <p:sp>
          <p:nvSpPr>
            <p:cNvPr id="19" name="Rectangle 18" descr="TestDummy">
              <a:extLst>
                <a:ext uri="{FF2B5EF4-FFF2-40B4-BE49-F238E27FC236}">
                  <a16:creationId xmlns:a16="http://schemas.microsoft.com/office/drawing/2014/main" id="{1122A23B-130D-449A-AE1A-F1916538DBCD}"/>
                </a:ext>
              </a:extLst>
            </p:cNvPr>
            <p:cNvSpPr/>
            <p:nvPr/>
          </p:nvSpPr>
          <p:spPr>
            <a:xfrm>
              <a:off x="4094252" y="1952299"/>
              <a:ext cx="955496" cy="955496"/>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Freeform: Shape 19">
              <a:extLst>
                <a:ext uri="{FF2B5EF4-FFF2-40B4-BE49-F238E27FC236}">
                  <a16:creationId xmlns:a16="http://schemas.microsoft.com/office/drawing/2014/main" id="{F5B4819D-74F5-4115-8FA3-B28B86F5F9F7}"/>
                </a:ext>
              </a:extLst>
            </p:cNvPr>
            <p:cNvSpPr/>
            <p:nvPr/>
          </p:nvSpPr>
          <p:spPr>
            <a:xfrm>
              <a:off x="3889404" y="2853211"/>
              <a:ext cx="1365192" cy="392018"/>
            </a:xfrm>
            <a:custGeom>
              <a:avLst/>
              <a:gdLst>
                <a:gd name="connsiteX0" fmla="*/ 0 w 1820256"/>
                <a:gd name="connsiteY0" fmla="*/ 0 h 522691"/>
                <a:gd name="connsiteX1" fmla="*/ 1820256 w 1820256"/>
                <a:gd name="connsiteY1" fmla="*/ 0 h 522691"/>
                <a:gd name="connsiteX2" fmla="*/ 1820256 w 1820256"/>
                <a:gd name="connsiteY2" fmla="*/ 522691 h 522691"/>
                <a:gd name="connsiteX3" fmla="*/ 0 w 1820256"/>
                <a:gd name="connsiteY3" fmla="*/ 522691 h 522691"/>
                <a:gd name="connsiteX4" fmla="*/ 0 w 1820256"/>
                <a:gd name="connsiteY4" fmla="*/ 0 h 522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0256" h="522691">
                  <a:moveTo>
                    <a:pt x="0" y="0"/>
                  </a:moveTo>
                  <a:lnTo>
                    <a:pt x="1820256" y="0"/>
                  </a:lnTo>
                  <a:lnTo>
                    <a:pt x="1820256" y="522691"/>
                  </a:lnTo>
                  <a:lnTo>
                    <a:pt x="0" y="5226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algn="ctr" defTabSz="756028">
                <a:lnSpc>
                  <a:spcPct val="90000"/>
                </a:lnSpc>
                <a:spcBef>
                  <a:spcPct val="0"/>
                </a:spcBef>
                <a:spcAft>
                  <a:spcPct val="35000"/>
                </a:spcAft>
              </a:pPr>
              <a:r>
                <a:rPr lang="en-GB" sz="1701" dirty="0">
                  <a:solidFill>
                    <a:schemeClr val="tx1"/>
                  </a:solidFill>
                </a:rPr>
                <a:t>Simulation</a:t>
              </a:r>
              <a:endParaRPr lang="en-US" sz="1701" dirty="0">
                <a:solidFill>
                  <a:schemeClr val="tx1"/>
                </a:solidFill>
              </a:endParaRPr>
            </a:p>
          </p:txBody>
        </p:sp>
      </p:grpSp>
      <p:grpSp>
        <p:nvGrpSpPr>
          <p:cNvPr id="4" name="Group 3">
            <a:extLst>
              <a:ext uri="{FF2B5EF4-FFF2-40B4-BE49-F238E27FC236}">
                <a16:creationId xmlns:a16="http://schemas.microsoft.com/office/drawing/2014/main" id="{58A28103-AFC9-474C-BEA1-42CB376C147C}"/>
              </a:ext>
            </a:extLst>
          </p:cNvPr>
          <p:cNvGrpSpPr/>
          <p:nvPr/>
        </p:nvGrpSpPr>
        <p:grpSpPr>
          <a:xfrm>
            <a:off x="8500677" y="2294143"/>
            <a:ext cx="1260203" cy="1570547"/>
            <a:chOff x="4016284" y="3264320"/>
            <a:chExt cx="1111433" cy="1385140"/>
          </a:xfrm>
        </p:grpSpPr>
        <p:sp>
          <p:nvSpPr>
            <p:cNvPr id="22" name="Rectangle 21" descr="Mining Tools">
              <a:extLst>
                <a:ext uri="{FF2B5EF4-FFF2-40B4-BE49-F238E27FC236}">
                  <a16:creationId xmlns:a16="http://schemas.microsoft.com/office/drawing/2014/main" id="{3C3421DF-C9AB-44B4-BB6B-91C4A1CAF2FA}"/>
                </a:ext>
              </a:extLst>
            </p:cNvPr>
            <p:cNvSpPr/>
            <p:nvPr/>
          </p:nvSpPr>
          <p:spPr>
            <a:xfrm>
              <a:off x="4094252" y="3264320"/>
              <a:ext cx="955496" cy="955496"/>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3" name="Freeform: Shape 22">
              <a:extLst>
                <a:ext uri="{FF2B5EF4-FFF2-40B4-BE49-F238E27FC236}">
                  <a16:creationId xmlns:a16="http://schemas.microsoft.com/office/drawing/2014/main" id="{B5951924-E3E9-4E58-ABB4-ED113A0E8495}"/>
                </a:ext>
              </a:extLst>
            </p:cNvPr>
            <p:cNvSpPr/>
            <p:nvPr/>
          </p:nvSpPr>
          <p:spPr>
            <a:xfrm>
              <a:off x="4016284" y="4267945"/>
              <a:ext cx="1111433" cy="381515"/>
            </a:xfrm>
            <a:custGeom>
              <a:avLst/>
              <a:gdLst>
                <a:gd name="connsiteX0" fmla="*/ 0 w 1481911"/>
                <a:gd name="connsiteY0" fmla="*/ 0 h 508687"/>
                <a:gd name="connsiteX1" fmla="*/ 1481911 w 1481911"/>
                <a:gd name="connsiteY1" fmla="*/ 0 h 508687"/>
                <a:gd name="connsiteX2" fmla="*/ 1481911 w 1481911"/>
                <a:gd name="connsiteY2" fmla="*/ 508687 h 508687"/>
                <a:gd name="connsiteX3" fmla="*/ 0 w 1481911"/>
                <a:gd name="connsiteY3" fmla="*/ 508687 h 508687"/>
                <a:gd name="connsiteX4" fmla="*/ 0 w 1481911"/>
                <a:gd name="connsiteY4" fmla="*/ 0 h 508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1911" h="508687">
                  <a:moveTo>
                    <a:pt x="0" y="0"/>
                  </a:moveTo>
                  <a:lnTo>
                    <a:pt x="1481911" y="0"/>
                  </a:lnTo>
                  <a:lnTo>
                    <a:pt x="1481911" y="508687"/>
                  </a:lnTo>
                  <a:lnTo>
                    <a:pt x="0" y="50868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algn="ctr" defTabSz="756028">
                <a:lnSpc>
                  <a:spcPct val="90000"/>
                </a:lnSpc>
                <a:spcBef>
                  <a:spcPct val="0"/>
                </a:spcBef>
                <a:spcAft>
                  <a:spcPct val="35000"/>
                </a:spcAft>
              </a:pPr>
              <a:r>
                <a:rPr lang="en-GB" sz="1701" dirty="0">
                  <a:solidFill>
                    <a:schemeClr val="tx1"/>
                  </a:solidFill>
                </a:rPr>
                <a:t>Mining</a:t>
              </a:r>
              <a:endParaRPr lang="en-US" sz="1701" dirty="0">
                <a:solidFill>
                  <a:schemeClr val="tx1"/>
                </a:solidFill>
              </a:endParaRPr>
            </a:p>
          </p:txBody>
        </p:sp>
      </p:grpSp>
      <p:pic>
        <p:nvPicPr>
          <p:cNvPr id="27" name="Picture 12" descr="Image result for signavio">
            <a:extLst>
              <a:ext uri="{FF2B5EF4-FFF2-40B4-BE49-F238E27FC236}">
                <a16:creationId xmlns:a16="http://schemas.microsoft.com/office/drawing/2014/main" id="{99C3DC6B-974F-4F38-AA1E-C543EDB82B1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21752" b="22347"/>
          <a:stretch/>
        </p:blipFill>
        <p:spPr bwMode="auto">
          <a:xfrm>
            <a:off x="733912" y="555934"/>
            <a:ext cx="2900580" cy="900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2210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521232B-AD0E-4F4C-BB02-388822DDA4FA}"/>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95510" y="1726291"/>
            <a:ext cx="4495800" cy="3895725"/>
          </a:xfrm>
          <a:prstGeom prst="rect">
            <a:avLst/>
          </a:prstGeom>
        </p:spPr>
      </p:pic>
      <p:pic>
        <p:nvPicPr>
          <p:cNvPr id="6" name="Grafik 5">
            <a:extLst>
              <a:ext uri="{FF2B5EF4-FFF2-40B4-BE49-F238E27FC236}">
                <a16:creationId xmlns:a16="http://schemas.microsoft.com/office/drawing/2014/main" id="{CD8C0375-04D0-418C-8E3A-589C9D4BEFC3}"/>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895510" y="1726291"/>
            <a:ext cx="4495800" cy="3895725"/>
          </a:xfrm>
          <a:prstGeom prst="rect">
            <a:avLst/>
          </a:prstGeom>
        </p:spPr>
      </p:pic>
      <p:pic>
        <p:nvPicPr>
          <p:cNvPr id="7" name="Grafik 6">
            <a:extLst>
              <a:ext uri="{FF2B5EF4-FFF2-40B4-BE49-F238E27FC236}">
                <a16:creationId xmlns:a16="http://schemas.microsoft.com/office/drawing/2014/main" id="{5AC10E25-80F6-4866-A911-C118C4713DAC}"/>
              </a:ext>
            </a:extLst>
          </p:cNvPr>
          <p:cNvPicPr>
            <a:picLocks noChangeAspect="1"/>
          </p:cNvPicPr>
          <p:nvPr/>
        </p:nvPicPr>
        <p: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895510" y="1726291"/>
            <a:ext cx="4495800" cy="3895725"/>
          </a:xfrm>
          <a:prstGeom prst="rect">
            <a:avLst/>
          </a:prstGeom>
        </p:spPr>
      </p:pic>
      <p:pic>
        <p:nvPicPr>
          <p:cNvPr id="8" name="Grafik 7">
            <a:extLst>
              <a:ext uri="{FF2B5EF4-FFF2-40B4-BE49-F238E27FC236}">
                <a16:creationId xmlns:a16="http://schemas.microsoft.com/office/drawing/2014/main" id="{3DC74F79-525D-442A-966F-31D6660794A5}"/>
              </a:ext>
            </a:extLst>
          </p:cNvPr>
          <p:cNvPicPr>
            <a:picLocks noChangeAspect="1"/>
          </p:cNvPicPr>
          <p:nvPr/>
        </p:nvPicPr>
        <p:blipFill>
          <a:blip r:embed="rId8" cstate="hq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895510" y="1726291"/>
            <a:ext cx="4495800" cy="3895725"/>
          </a:xfrm>
          <a:prstGeom prst="rect">
            <a:avLst/>
          </a:prstGeom>
        </p:spPr>
      </p:pic>
      <p:sp>
        <p:nvSpPr>
          <p:cNvPr id="10" name="Textplatzhalter 2">
            <a:extLst>
              <a:ext uri="{FF2B5EF4-FFF2-40B4-BE49-F238E27FC236}">
                <a16:creationId xmlns:a16="http://schemas.microsoft.com/office/drawing/2014/main" id="{64001B8F-EEEA-4EC0-A2ED-703DF8BC2DBC}"/>
              </a:ext>
            </a:extLst>
          </p:cNvPr>
          <p:cNvSpPr txBox="1">
            <a:spLocks/>
          </p:cNvSpPr>
          <p:nvPr/>
        </p:nvSpPr>
        <p:spPr>
          <a:xfrm>
            <a:off x="503239" y="4851342"/>
            <a:ext cx="4500563" cy="908689"/>
          </a:xfrm>
          <a:prstGeom prst="rect">
            <a:avLst/>
          </a:prstGeom>
          <a:noFill/>
        </p:spPr>
        <p:txBody>
          <a:bodyPr vert="horz" lIns="0" tIns="45720" rIns="91440" bIns="45720" rtlCol="0">
            <a:normAutofit/>
          </a:bodyPr>
          <a:lstStyle>
            <a:lvl1pPr marL="342900" indent="-342900" algn="l" defTabSz="777606" rtl="0" eaLnBrk="1" latinLnBrk="0" hangingPunct="1">
              <a:lnSpc>
                <a:spcPct val="150000"/>
              </a:lnSpc>
              <a:spcBef>
                <a:spcPts val="850"/>
              </a:spcBef>
              <a:buClr>
                <a:schemeClr val="accent1"/>
              </a:buClr>
              <a:buSzPct val="120000"/>
              <a:buFont typeface="Wingdings" panose="05000000000000000000" pitchFamily="2" charset="2"/>
              <a:buChar char="§"/>
              <a:defRPr sz="2200" kern="1200">
                <a:solidFill>
                  <a:schemeClr val="tx1"/>
                </a:solidFill>
                <a:latin typeface="Titillium Web" panose="00000500000000000000" pitchFamily="2" charset="0"/>
                <a:ea typeface="+mn-ea"/>
                <a:cs typeface="+mn-cs"/>
              </a:defRPr>
            </a:lvl1pPr>
            <a:lvl2pPr marL="714375" indent="-357188" algn="l" defTabSz="777606" rtl="0" eaLnBrk="1" latinLnBrk="0" hangingPunct="1">
              <a:lnSpc>
                <a:spcPct val="150000"/>
              </a:lnSpc>
              <a:spcBef>
                <a:spcPts val="425"/>
              </a:spcBef>
              <a:buClr>
                <a:schemeClr val="accent1"/>
              </a:buClr>
              <a:buSzPct val="120000"/>
              <a:buFont typeface="Wingdings" panose="05000000000000000000" pitchFamily="2" charset="2"/>
              <a:buChar char="§"/>
              <a:defRPr sz="2000" kern="1200">
                <a:solidFill>
                  <a:schemeClr val="tx1"/>
                </a:solidFill>
                <a:latin typeface="Titillium Web" panose="00000500000000000000" pitchFamily="2" charset="0"/>
                <a:ea typeface="+mn-ea"/>
                <a:cs typeface="+mn-cs"/>
              </a:defRPr>
            </a:lvl2pPr>
            <a:lvl3pPr marL="1000125" indent="-28575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baseline="0">
                <a:solidFill>
                  <a:schemeClr val="tx1"/>
                </a:solidFill>
                <a:latin typeface="Titillium Web" panose="00000500000000000000" pitchFamily="2" charset="0"/>
                <a:ea typeface="+mn-ea"/>
                <a:cs typeface="+mn-cs"/>
              </a:defRPr>
            </a:lvl3pPr>
            <a:lvl4pPr marL="1360488" indent="-284163"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4pPr>
            <a:lvl5pPr marL="1749425" indent="-31750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5pPr>
            <a:lvl6pPr marL="2138416"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7219"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6022"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824"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1900"/>
              </a:lnSpc>
            </a:pPr>
            <a:r>
              <a:rPr lang="en-US" b="1" dirty="0"/>
              <a:t>COLLABORATION HUB</a:t>
            </a:r>
            <a:br>
              <a:rPr lang="en-US" dirty="0"/>
            </a:br>
            <a:r>
              <a:rPr lang="en-US" sz="1600" dirty="0"/>
              <a:t>Crowdsource improvement ideas and </a:t>
            </a:r>
            <a:br>
              <a:rPr lang="en-US" sz="1600" dirty="0"/>
            </a:br>
            <a:r>
              <a:rPr lang="en-US" sz="1600" dirty="0"/>
              <a:t>scale process management enterprise-wide</a:t>
            </a:r>
          </a:p>
          <a:p>
            <a:pPr marL="0" indent="0">
              <a:lnSpc>
                <a:spcPts val="1900"/>
              </a:lnSpc>
              <a:buNone/>
            </a:pPr>
            <a:endParaRPr lang="en-US" sz="1600" dirty="0"/>
          </a:p>
          <a:p>
            <a:endParaRPr lang="de-DE" dirty="0"/>
          </a:p>
        </p:txBody>
      </p:sp>
      <p:sp>
        <p:nvSpPr>
          <p:cNvPr id="11" name="Textplatzhalter 2">
            <a:extLst>
              <a:ext uri="{FF2B5EF4-FFF2-40B4-BE49-F238E27FC236}">
                <a16:creationId xmlns:a16="http://schemas.microsoft.com/office/drawing/2014/main" id="{477C6FBB-B234-4618-A213-591AA06B83E2}"/>
              </a:ext>
            </a:extLst>
          </p:cNvPr>
          <p:cNvSpPr txBox="1">
            <a:spLocks/>
          </p:cNvSpPr>
          <p:nvPr/>
        </p:nvSpPr>
        <p:spPr>
          <a:xfrm>
            <a:off x="503239" y="2667455"/>
            <a:ext cx="4500563" cy="908689"/>
          </a:xfrm>
          <a:prstGeom prst="rect">
            <a:avLst/>
          </a:prstGeom>
          <a:noFill/>
        </p:spPr>
        <p:txBody>
          <a:bodyPr vert="horz" lIns="0" tIns="45720" rIns="91440" bIns="45720" rtlCol="0">
            <a:normAutofit/>
          </a:bodyPr>
          <a:lstStyle>
            <a:lvl1pPr marL="342900" indent="-342900" algn="l" defTabSz="777606" rtl="0" eaLnBrk="1" latinLnBrk="0" hangingPunct="1">
              <a:lnSpc>
                <a:spcPct val="150000"/>
              </a:lnSpc>
              <a:spcBef>
                <a:spcPts val="850"/>
              </a:spcBef>
              <a:buClr>
                <a:schemeClr val="accent1"/>
              </a:buClr>
              <a:buSzPct val="120000"/>
              <a:buFont typeface="Wingdings" panose="05000000000000000000" pitchFamily="2" charset="2"/>
              <a:buChar char="§"/>
              <a:defRPr sz="2200" kern="1200">
                <a:solidFill>
                  <a:schemeClr val="tx1"/>
                </a:solidFill>
                <a:latin typeface="Titillium Web" panose="00000500000000000000" pitchFamily="2" charset="0"/>
                <a:ea typeface="+mn-ea"/>
                <a:cs typeface="+mn-cs"/>
              </a:defRPr>
            </a:lvl1pPr>
            <a:lvl2pPr marL="714375" indent="-357188" algn="l" defTabSz="777606" rtl="0" eaLnBrk="1" latinLnBrk="0" hangingPunct="1">
              <a:lnSpc>
                <a:spcPct val="150000"/>
              </a:lnSpc>
              <a:spcBef>
                <a:spcPts val="425"/>
              </a:spcBef>
              <a:buClr>
                <a:schemeClr val="accent1"/>
              </a:buClr>
              <a:buSzPct val="120000"/>
              <a:buFont typeface="Wingdings" panose="05000000000000000000" pitchFamily="2" charset="2"/>
              <a:buChar char="§"/>
              <a:defRPr sz="2000" kern="1200">
                <a:solidFill>
                  <a:schemeClr val="tx1"/>
                </a:solidFill>
                <a:latin typeface="Titillium Web" panose="00000500000000000000" pitchFamily="2" charset="0"/>
                <a:ea typeface="+mn-ea"/>
                <a:cs typeface="+mn-cs"/>
              </a:defRPr>
            </a:lvl2pPr>
            <a:lvl3pPr marL="1000125" indent="-28575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baseline="0">
                <a:solidFill>
                  <a:schemeClr val="tx1"/>
                </a:solidFill>
                <a:latin typeface="Titillium Web" panose="00000500000000000000" pitchFamily="2" charset="0"/>
                <a:ea typeface="+mn-ea"/>
                <a:cs typeface="+mn-cs"/>
              </a:defRPr>
            </a:lvl3pPr>
            <a:lvl4pPr marL="1360488" indent="-284163"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4pPr>
            <a:lvl5pPr marL="1749425" indent="-31750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5pPr>
            <a:lvl6pPr marL="2138416"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7219"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6022"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824"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1900"/>
              </a:lnSpc>
            </a:pPr>
            <a:r>
              <a:rPr lang="en-US" b="1" dirty="0"/>
              <a:t>WORKFLOW ACCELERATOR</a:t>
            </a:r>
            <a:br>
              <a:rPr lang="en-US" dirty="0"/>
            </a:br>
            <a:r>
              <a:rPr lang="en-US" sz="1600" dirty="0"/>
              <a:t>Connect humans and robots so that your people can focus on what they are best at</a:t>
            </a:r>
          </a:p>
        </p:txBody>
      </p:sp>
      <p:sp>
        <p:nvSpPr>
          <p:cNvPr id="13" name="Textplatzhalter 2">
            <a:extLst>
              <a:ext uri="{FF2B5EF4-FFF2-40B4-BE49-F238E27FC236}">
                <a16:creationId xmlns:a16="http://schemas.microsoft.com/office/drawing/2014/main" id="{C01E01C6-A605-49DC-8D0D-4101E6764889}"/>
              </a:ext>
            </a:extLst>
          </p:cNvPr>
          <p:cNvSpPr txBox="1">
            <a:spLocks/>
          </p:cNvSpPr>
          <p:nvPr/>
        </p:nvSpPr>
        <p:spPr>
          <a:xfrm>
            <a:off x="503239" y="1535023"/>
            <a:ext cx="4500563" cy="908689"/>
          </a:xfrm>
          <a:prstGeom prst="rect">
            <a:avLst/>
          </a:prstGeom>
          <a:noFill/>
        </p:spPr>
        <p:txBody>
          <a:bodyPr vert="horz" lIns="0" tIns="45720" rIns="91440" bIns="45720" rtlCol="0">
            <a:normAutofit/>
          </a:bodyPr>
          <a:lstStyle>
            <a:lvl1pPr marL="342900" indent="-342900" algn="l" defTabSz="777606" rtl="0" eaLnBrk="1" latinLnBrk="0" hangingPunct="1">
              <a:lnSpc>
                <a:spcPct val="150000"/>
              </a:lnSpc>
              <a:spcBef>
                <a:spcPts val="850"/>
              </a:spcBef>
              <a:buClr>
                <a:schemeClr val="accent1"/>
              </a:buClr>
              <a:buSzPct val="120000"/>
              <a:buFont typeface="Wingdings" panose="05000000000000000000" pitchFamily="2" charset="2"/>
              <a:buChar char="§"/>
              <a:defRPr sz="2200" kern="1200">
                <a:solidFill>
                  <a:schemeClr val="tx1"/>
                </a:solidFill>
                <a:latin typeface="Titillium Web" panose="00000500000000000000" pitchFamily="2" charset="0"/>
                <a:ea typeface="+mn-ea"/>
                <a:cs typeface="+mn-cs"/>
              </a:defRPr>
            </a:lvl1pPr>
            <a:lvl2pPr marL="714375" indent="-357188" algn="l" defTabSz="777606" rtl="0" eaLnBrk="1" latinLnBrk="0" hangingPunct="1">
              <a:lnSpc>
                <a:spcPct val="150000"/>
              </a:lnSpc>
              <a:spcBef>
                <a:spcPts val="425"/>
              </a:spcBef>
              <a:buClr>
                <a:schemeClr val="accent1"/>
              </a:buClr>
              <a:buSzPct val="120000"/>
              <a:buFont typeface="Wingdings" panose="05000000000000000000" pitchFamily="2" charset="2"/>
              <a:buChar char="§"/>
              <a:defRPr sz="2000" kern="1200">
                <a:solidFill>
                  <a:schemeClr val="tx1"/>
                </a:solidFill>
                <a:latin typeface="Titillium Web" panose="00000500000000000000" pitchFamily="2" charset="0"/>
                <a:ea typeface="+mn-ea"/>
                <a:cs typeface="+mn-cs"/>
              </a:defRPr>
            </a:lvl2pPr>
            <a:lvl3pPr marL="1000125" indent="-28575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baseline="0">
                <a:solidFill>
                  <a:schemeClr val="tx1"/>
                </a:solidFill>
                <a:latin typeface="Titillium Web" panose="00000500000000000000" pitchFamily="2" charset="0"/>
                <a:ea typeface="+mn-ea"/>
                <a:cs typeface="+mn-cs"/>
              </a:defRPr>
            </a:lvl3pPr>
            <a:lvl4pPr marL="1360488" indent="-284163"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4pPr>
            <a:lvl5pPr marL="1749425" indent="-31750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5pPr>
            <a:lvl6pPr marL="2138416"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7219"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6022"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824"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1900"/>
              </a:lnSpc>
            </a:pPr>
            <a:r>
              <a:rPr lang="en-US" b="1" dirty="0"/>
              <a:t>PROCESS MANAGER</a:t>
            </a:r>
            <a:br>
              <a:rPr lang="en-US" dirty="0"/>
            </a:br>
            <a:r>
              <a:rPr lang="en-US" sz="1600" dirty="0"/>
              <a:t>Improve your processes end-to-end and simulate business impact</a:t>
            </a:r>
          </a:p>
        </p:txBody>
      </p:sp>
      <p:sp>
        <p:nvSpPr>
          <p:cNvPr id="16" name="Textplatzhalter 2">
            <a:extLst>
              <a:ext uri="{FF2B5EF4-FFF2-40B4-BE49-F238E27FC236}">
                <a16:creationId xmlns:a16="http://schemas.microsoft.com/office/drawing/2014/main" id="{0E62D2E4-BB56-4A20-9190-170555CC4637}"/>
              </a:ext>
            </a:extLst>
          </p:cNvPr>
          <p:cNvSpPr txBox="1">
            <a:spLocks/>
          </p:cNvSpPr>
          <p:nvPr/>
        </p:nvSpPr>
        <p:spPr>
          <a:xfrm>
            <a:off x="503239" y="3760722"/>
            <a:ext cx="4186280" cy="1104381"/>
          </a:xfrm>
          <a:prstGeom prst="rect">
            <a:avLst/>
          </a:prstGeom>
          <a:noFill/>
        </p:spPr>
        <p:txBody>
          <a:bodyPr vert="horz" lIns="0" tIns="45720" rIns="91440" bIns="45720" rtlCol="0">
            <a:normAutofit/>
          </a:bodyPr>
          <a:lstStyle>
            <a:lvl1pPr marL="342900" indent="-342900" algn="l" defTabSz="777606" rtl="0" eaLnBrk="1" latinLnBrk="0" hangingPunct="1">
              <a:lnSpc>
                <a:spcPct val="150000"/>
              </a:lnSpc>
              <a:spcBef>
                <a:spcPts val="850"/>
              </a:spcBef>
              <a:buClr>
                <a:schemeClr val="accent1"/>
              </a:buClr>
              <a:buSzPct val="120000"/>
              <a:buFont typeface="Wingdings" panose="05000000000000000000" pitchFamily="2" charset="2"/>
              <a:buChar char="§"/>
              <a:defRPr sz="2200" kern="1200">
                <a:solidFill>
                  <a:schemeClr val="tx1"/>
                </a:solidFill>
                <a:latin typeface="Titillium Web" panose="00000500000000000000" pitchFamily="2" charset="0"/>
                <a:ea typeface="+mn-ea"/>
                <a:cs typeface="+mn-cs"/>
              </a:defRPr>
            </a:lvl1pPr>
            <a:lvl2pPr marL="714375" indent="-357188" algn="l" defTabSz="777606" rtl="0" eaLnBrk="1" latinLnBrk="0" hangingPunct="1">
              <a:lnSpc>
                <a:spcPct val="150000"/>
              </a:lnSpc>
              <a:spcBef>
                <a:spcPts val="425"/>
              </a:spcBef>
              <a:buClr>
                <a:schemeClr val="accent1"/>
              </a:buClr>
              <a:buSzPct val="120000"/>
              <a:buFont typeface="Wingdings" panose="05000000000000000000" pitchFamily="2" charset="2"/>
              <a:buChar char="§"/>
              <a:defRPr sz="2000" kern="1200">
                <a:solidFill>
                  <a:schemeClr val="tx1"/>
                </a:solidFill>
                <a:latin typeface="Titillium Web" panose="00000500000000000000" pitchFamily="2" charset="0"/>
                <a:ea typeface="+mn-ea"/>
                <a:cs typeface="+mn-cs"/>
              </a:defRPr>
            </a:lvl2pPr>
            <a:lvl3pPr marL="1000125" indent="-28575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baseline="0">
                <a:solidFill>
                  <a:schemeClr val="tx1"/>
                </a:solidFill>
                <a:latin typeface="Titillium Web" panose="00000500000000000000" pitchFamily="2" charset="0"/>
                <a:ea typeface="+mn-ea"/>
                <a:cs typeface="+mn-cs"/>
              </a:defRPr>
            </a:lvl3pPr>
            <a:lvl4pPr marL="1360488" indent="-284163"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4pPr>
            <a:lvl5pPr marL="1749425" indent="-317500" algn="l" defTabSz="777606" rtl="0" eaLnBrk="1" latinLnBrk="0" hangingPunct="1">
              <a:lnSpc>
                <a:spcPct val="150000"/>
              </a:lnSpc>
              <a:spcBef>
                <a:spcPts val="425"/>
              </a:spcBef>
              <a:buClr>
                <a:schemeClr val="accent1"/>
              </a:buClr>
              <a:buSzPct val="120000"/>
              <a:buFont typeface="Wingdings" panose="05000000000000000000" pitchFamily="2" charset="2"/>
              <a:buChar char="§"/>
              <a:defRPr sz="1800" kern="1200">
                <a:solidFill>
                  <a:schemeClr val="tx1"/>
                </a:solidFill>
                <a:latin typeface="Titillium Web" panose="00000500000000000000" pitchFamily="2" charset="0"/>
                <a:ea typeface="+mn-ea"/>
                <a:cs typeface="+mn-cs"/>
              </a:defRPr>
            </a:lvl5pPr>
            <a:lvl6pPr marL="2138416"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7219"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6022"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824" indent="-194401" algn="l" defTabSz="777606"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1900"/>
              </a:lnSpc>
            </a:pPr>
            <a:r>
              <a:rPr lang="en-US" b="1" dirty="0"/>
              <a:t>PROCESS INTELLIGENCE</a:t>
            </a:r>
            <a:br>
              <a:rPr lang="en-US" dirty="0"/>
            </a:br>
            <a:r>
              <a:rPr lang="en-US" sz="1600" dirty="0"/>
              <a:t>Leverage your data to identify automation potential and monitor process performance</a:t>
            </a:r>
            <a:endParaRPr lang="de-DE" dirty="0"/>
          </a:p>
        </p:txBody>
      </p:sp>
      <p:sp>
        <p:nvSpPr>
          <p:cNvPr id="9" name="Titel 8">
            <a:extLst>
              <a:ext uri="{FF2B5EF4-FFF2-40B4-BE49-F238E27FC236}">
                <a16:creationId xmlns:a16="http://schemas.microsoft.com/office/drawing/2014/main" id="{A62B2661-5729-4952-83E7-8581E4FB9C67}"/>
              </a:ext>
            </a:extLst>
          </p:cNvPr>
          <p:cNvSpPr>
            <a:spLocks noGrp="1"/>
          </p:cNvSpPr>
          <p:nvPr>
            <p:ph type="title"/>
          </p:nvPr>
        </p:nvSpPr>
        <p:spPr/>
        <p:txBody>
          <a:bodyPr>
            <a:normAutofit fontScale="90000"/>
          </a:bodyPr>
          <a:lstStyle/>
          <a:p>
            <a:r>
              <a:rPr lang="de-DE" sz="3200" dirty="0"/>
              <a:t>Only the Signavio Suite enables Intelligent Automation at scale</a:t>
            </a:r>
          </a:p>
        </p:txBody>
      </p:sp>
    </p:spTree>
    <p:extLst>
      <p:ext uri="{BB962C8B-B14F-4D97-AF65-F5344CB8AC3E}">
        <p14:creationId xmlns:p14="http://schemas.microsoft.com/office/powerpoint/2010/main" val="423369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a:extLst>
              <a:ext uri="{FF2B5EF4-FFF2-40B4-BE49-F238E27FC236}">
                <a16:creationId xmlns:a16="http://schemas.microsoft.com/office/drawing/2014/main" id="{454E1EAD-AD33-443D-BEB5-F259BA816636}"/>
              </a:ext>
            </a:extLst>
          </p:cNvPr>
          <p:cNvSpPr>
            <a:spLocks noGrp="1"/>
          </p:cNvSpPr>
          <p:nvPr>
            <p:ph type="title"/>
          </p:nvPr>
        </p:nvSpPr>
        <p:spPr/>
        <p:txBody>
          <a:bodyPr/>
          <a:lstStyle/>
          <a:p>
            <a:r>
              <a:rPr lang="de-DE" sz="4000" dirty="0">
                <a:latin typeface="+mj-lt"/>
              </a:rPr>
              <a:t>The Solution</a:t>
            </a:r>
          </a:p>
        </p:txBody>
      </p:sp>
      <p:sp>
        <p:nvSpPr>
          <p:cNvPr id="13" name="Inhaltsplatzhalter 4">
            <a:extLst>
              <a:ext uri="{FF2B5EF4-FFF2-40B4-BE49-F238E27FC236}">
                <a16:creationId xmlns:a16="http://schemas.microsoft.com/office/drawing/2014/main" id="{1917F857-4099-49FF-B11E-EBE7D39AC9A9}"/>
              </a:ext>
            </a:extLst>
          </p:cNvPr>
          <p:cNvSpPr>
            <a:spLocks noGrp="1"/>
          </p:cNvSpPr>
          <p:nvPr>
            <p:ph idx="4294967295"/>
          </p:nvPr>
        </p:nvSpPr>
        <p:spPr>
          <a:xfrm>
            <a:off x="0" y="1767840"/>
            <a:ext cx="4119563" cy="3486785"/>
          </a:xfrm>
        </p:spPr>
        <p:txBody>
          <a:bodyPr/>
          <a:lstStyle/>
          <a:p>
            <a:pPr>
              <a:lnSpc>
                <a:spcPct val="150000"/>
              </a:lnSpc>
              <a:buClr>
                <a:schemeClr val="tx1"/>
              </a:buClr>
            </a:pPr>
            <a:r>
              <a:rPr lang="en-GB" sz="2400" dirty="0">
                <a:latin typeface="Titillium Web" panose="00000500000000000000" pitchFamily="2" charset="0"/>
              </a:rPr>
              <a:t>For each change opportunity</a:t>
            </a:r>
          </a:p>
          <a:p>
            <a:pPr lvl="1">
              <a:lnSpc>
                <a:spcPct val="150000"/>
              </a:lnSpc>
              <a:buClr>
                <a:schemeClr val="tx1"/>
              </a:buClr>
            </a:pPr>
            <a:r>
              <a:rPr lang="en-GB" sz="2000" dirty="0">
                <a:latin typeface="Titillium Web" panose="00000500000000000000" pitchFamily="2" charset="0"/>
              </a:rPr>
              <a:t>Target value</a:t>
            </a:r>
          </a:p>
          <a:p>
            <a:pPr lvl="1">
              <a:lnSpc>
                <a:spcPct val="150000"/>
              </a:lnSpc>
              <a:buClr>
                <a:schemeClr val="tx1"/>
              </a:buClr>
            </a:pPr>
            <a:r>
              <a:rPr lang="en-GB" sz="2000" dirty="0">
                <a:latin typeface="Titillium Web" panose="00000500000000000000" pitchFamily="2" charset="0"/>
              </a:rPr>
              <a:t>Improve then automate</a:t>
            </a:r>
          </a:p>
          <a:p>
            <a:pPr lvl="1">
              <a:lnSpc>
                <a:spcPct val="150000"/>
              </a:lnSpc>
              <a:buClr>
                <a:schemeClr val="tx1"/>
              </a:buClr>
            </a:pPr>
            <a:r>
              <a:rPr lang="en-GB" sz="2000" dirty="0">
                <a:latin typeface="Titillium Web" panose="00000500000000000000" pitchFamily="2" charset="0"/>
              </a:rPr>
              <a:t>Ensure scalability</a:t>
            </a:r>
          </a:p>
          <a:p>
            <a:pPr lvl="1">
              <a:lnSpc>
                <a:spcPct val="150000"/>
              </a:lnSpc>
              <a:buClr>
                <a:schemeClr val="tx1"/>
              </a:buClr>
            </a:pPr>
            <a:r>
              <a:rPr lang="en-GB" sz="2000" dirty="0">
                <a:latin typeface="Titillium Web" panose="00000500000000000000" pitchFamily="2" charset="0"/>
              </a:rPr>
              <a:t>Monitor improvements</a:t>
            </a:r>
          </a:p>
          <a:p>
            <a:pPr>
              <a:lnSpc>
                <a:spcPct val="150000"/>
              </a:lnSpc>
              <a:buClr>
                <a:schemeClr val="tx1"/>
              </a:buClr>
            </a:pPr>
            <a:r>
              <a:rPr lang="en-GB" sz="2400" dirty="0">
                <a:latin typeface="Titillium Web" panose="00000500000000000000" pitchFamily="2" charset="0"/>
              </a:rPr>
              <a:t>“Rinse and repeat“</a:t>
            </a:r>
          </a:p>
          <a:p>
            <a:pPr>
              <a:buClr>
                <a:schemeClr val="tx1"/>
              </a:buClr>
            </a:pPr>
            <a:endParaRPr lang="de-DE" sz="2400" dirty="0"/>
          </a:p>
        </p:txBody>
      </p:sp>
      <p:sp>
        <p:nvSpPr>
          <p:cNvPr id="5" name="Rechteck 4">
            <a:extLst>
              <a:ext uri="{FF2B5EF4-FFF2-40B4-BE49-F238E27FC236}">
                <a16:creationId xmlns:a16="http://schemas.microsoft.com/office/drawing/2014/main" id="{6344F3F7-BD3C-4701-B28F-B4B4B29696F5}"/>
              </a:ext>
            </a:extLst>
          </p:cNvPr>
          <p:cNvSpPr/>
          <p:nvPr/>
        </p:nvSpPr>
        <p:spPr>
          <a:xfrm>
            <a:off x="3462278" y="1098742"/>
            <a:ext cx="7361341" cy="4907560"/>
          </a:xfrm>
          <a:prstGeom prst="rect">
            <a:avLst/>
          </a:prstGeom>
          <a:noFill/>
        </p:spPr>
      </p:sp>
      <p:sp>
        <p:nvSpPr>
          <p:cNvPr id="8" name="Freihandform: Form 7">
            <a:extLst>
              <a:ext uri="{FF2B5EF4-FFF2-40B4-BE49-F238E27FC236}">
                <a16:creationId xmlns:a16="http://schemas.microsoft.com/office/drawing/2014/main" id="{7A06B61E-507E-4F2C-9A6D-1C7F91BF76CC}"/>
              </a:ext>
            </a:extLst>
          </p:cNvPr>
          <p:cNvSpPr/>
          <p:nvPr/>
        </p:nvSpPr>
        <p:spPr>
          <a:xfrm>
            <a:off x="6402501" y="184828"/>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Titillium Web" panose="00000500000000000000" pitchFamily="2" charset="0"/>
              </a:rPr>
              <a:t>Process</a:t>
            </a:r>
            <a:r>
              <a:rPr lang="de-DE" sz="1600" kern="1200" dirty="0">
                <a:latin typeface="Titillium Web" panose="00000500000000000000" pitchFamily="2" charset="0"/>
              </a:rPr>
              <a:t> Discovery</a:t>
            </a:r>
          </a:p>
        </p:txBody>
      </p:sp>
      <p:sp>
        <p:nvSpPr>
          <p:cNvPr id="26" name="Freihandform: Form 25">
            <a:extLst>
              <a:ext uri="{FF2B5EF4-FFF2-40B4-BE49-F238E27FC236}">
                <a16:creationId xmlns:a16="http://schemas.microsoft.com/office/drawing/2014/main" id="{618384D2-A915-4B36-A8AF-27FB8016C904}"/>
              </a:ext>
            </a:extLst>
          </p:cNvPr>
          <p:cNvSpPr/>
          <p:nvPr/>
        </p:nvSpPr>
        <p:spPr>
          <a:xfrm rot="2160000">
            <a:off x="7901386" y="1276162"/>
            <a:ext cx="394986" cy="499801"/>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0" y="99960"/>
                </a:moveTo>
                <a:lnTo>
                  <a:pt x="197493" y="99960"/>
                </a:lnTo>
                <a:lnTo>
                  <a:pt x="197493" y="0"/>
                </a:lnTo>
                <a:lnTo>
                  <a:pt x="394986" y="249901"/>
                </a:lnTo>
                <a:lnTo>
                  <a:pt x="197493" y="499801"/>
                </a:lnTo>
                <a:lnTo>
                  <a:pt x="197493" y="399841"/>
                </a:lnTo>
                <a:lnTo>
                  <a:pt x="0" y="399841"/>
                </a:lnTo>
                <a:lnTo>
                  <a:pt x="0" y="99960"/>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99960" rIns="118495" bIns="99959"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27" name="Freihandform: Form 26">
            <a:extLst>
              <a:ext uri="{FF2B5EF4-FFF2-40B4-BE49-F238E27FC236}">
                <a16:creationId xmlns:a16="http://schemas.microsoft.com/office/drawing/2014/main" id="{C26E4E80-D0A5-45F5-8896-A6695EADE346}"/>
              </a:ext>
            </a:extLst>
          </p:cNvPr>
          <p:cNvSpPr/>
          <p:nvPr/>
        </p:nvSpPr>
        <p:spPr>
          <a:xfrm>
            <a:off x="8203496" y="1493327"/>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Titillium Web" panose="00000500000000000000" pitchFamily="2" charset="0"/>
              </a:rPr>
              <a:t>Design, </a:t>
            </a:r>
            <a:r>
              <a:rPr lang="de-DE" sz="1600" kern="1200" dirty="0" err="1">
                <a:latin typeface="Titillium Web" panose="00000500000000000000" pitchFamily="2" charset="0"/>
              </a:rPr>
              <a:t>Simulate</a:t>
            </a:r>
            <a:r>
              <a:rPr lang="de-DE" sz="1600" kern="1200" dirty="0">
                <a:latin typeface="Titillium Web" panose="00000500000000000000" pitchFamily="2" charset="0"/>
              </a:rPr>
              <a:t> &amp; </a:t>
            </a:r>
            <a:r>
              <a:rPr lang="de-DE" sz="1600" kern="1200" dirty="0" err="1">
                <a:latin typeface="Titillium Web" panose="00000500000000000000" pitchFamily="2" charset="0"/>
              </a:rPr>
              <a:t>Assess</a:t>
            </a:r>
            <a:endParaRPr lang="de-DE" sz="1600" kern="1200" dirty="0">
              <a:latin typeface="Titillium Web" panose="00000500000000000000" pitchFamily="2" charset="0"/>
            </a:endParaRPr>
          </a:p>
        </p:txBody>
      </p:sp>
      <p:sp>
        <p:nvSpPr>
          <p:cNvPr id="28" name="Freihandform: Form 27">
            <a:extLst>
              <a:ext uri="{FF2B5EF4-FFF2-40B4-BE49-F238E27FC236}">
                <a16:creationId xmlns:a16="http://schemas.microsoft.com/office/drawing/2014/main" id="{57EE99FF-095C-4937-AAFE-641408E1F0AF}"/>
              </a:ext>
            </a:extLst>
          </p:cNvPr>
          <p:cNvSpPr/>
          <p:nvPr/>
        </p:nvSpPr>
        <p:spPr>
          <a:xfrm rot="17280000">
            <a:off x="8405945" y="3031840"/>
            <a:ext cx="394986" cy="499802"/>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394986" y="399841"/>
                </a:moveTo>
                <a:lnTo>
                  <a:pt x="197493" y="399841"/>
                </a:lnTo>
                <a:lnTo>
                  <a:pt x="197493" y="499801"/>
                </a:lnTo>
                <a:lnTo>
                  <a:pt x="0" y="249900"/>
                </a:lnTo>
                <a:lnTo>
                  <a:pt x="197493" y="0"/>
                </a:lnTo>
                <a:lnTo>
                  <a:pt x="197493" y="99960"/>
                </a:lnTo>
                <a:lnTo>
                  <a:pt x="394986" y="99960"/>
                </a:lnTo>
                <a:lnTo>
                  <a:pt x="394986" y="399841"/>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8495" tIns="99961" rIns="0" bIns="99959"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29" name="Freihandform: Form 28">
            <a:extLst>
              <a:ext uri="{FF2B5EF4-FFF2-40B4-BE49-F238E27FC236}">
                <a16:creationId xmlns:a16="http://schemas.microsoft.com/office/drawing/2014/main" id="{F0E5B5C0-7959-4220-9FC4-3FBC184A3C4D}"/>
              </a:ext>
            </a:extLst>
          </p:cNvPr>
          <p:cNvSpPr/>
          <p:nvPr/>
        </p:nvSpPr>
        <p:spPr>
          <a:xfrm>
            <a:off x="7515577" y="3610525"/>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Titillium Web" panose="00000500000000000000" pitchFamily="2" charset="0"/>
              </a:rPr>
              <a:t>Deploy</a:t>
            </a:r>
            <a:r>
              <a:rPr lang="de-DE" sz="1600" kern="1200" dirty="0">
                <a:latin typeface="Titillium Web" panose="00000500000000000000" pitchFamily="2" charset="0"/>
              </a:rPr>
              <a:t> &amp; </a:t>
            </a:r>
            <a:r>
              <a:rPr lang="de-DE" sz="1600" kern="1200" dirty="0" err="1">
                <a:latin typeface="Titillium Web" panose="00000500000000000000" pitchFamily="2" charset="0"/>
              </a:rPr>
              <a:t>Orchestrate</a:t>
            </a:r>
            <a:endParaRPr lang="de-DE" sz="1600" kern="1200" dirty="0">
              <a:latin typeface="Titillium Web" panose="00000500000000000000" pitchFamily="2" charset="0"/>
            </a:endParaRPr>
          </a:p>
        </p:txBody>
      </p:sp>
      <p:sp>
        <p:nvSpPr>
          <p:cNvPr id="30" name="Freihandform: Form 29">
            <a:extLst>
              <a:ext uri="{FF2B5EF4-FFF2-40B4-BE49-F238E27FC236}">
                <a16:creationId xmlns:a16="http://schemas.microsoft.com/office/drawing/2014/main" id="{0FC95C3B-1816-4389-B5A3-6F6FB46124B3}"/>
              </a:ext>
            </a:extLst>
          </p:cNvPr>
          <p:cNvSpPr/>
          <p:nvPr/>
        </p:nvSpPr>
        <p:spPr>
          <a:xfrm>
            <a:off x="6956633" y="4101070"/>
            <a:ext cx="394987" cy="499802"/>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394986" y="399841"/>
                </a:moveTo>
                <a:lnTo>
                  <a:pt x="197493" y="399841"/>
                </a:lnTo>
                <a:lnTo>
                  <a:pt x="197493" y="499801"/>
                </a:lnTo>
                <a:lnTo>
                  <a:pt x="0" y="249900"/>
                </a:lnTo>
                <a:lnTo>
                  <a:pt x="197493" y="0"/>
                </a:lnTo>
                <a:lnTo>
                  <a:pt x="197493" y="99960"/>
                </a:lnTo>
                <a:lnTo>
                  <a:pt x="394986" y="99960"/>
                </a:lnTo>
                <a:lnTo>
                  <a:pt x="394986" y="399841"/>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8496" tIns="99961" rIns="1" bIns="99960"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31" name="Freihandform: Form 30">
            <a:extLst>
              <a:ext uri="{FF2B5EF4-FFF2-40B4-BE49-F238E27FC236}">
                <a16:creationId xmlns:a16="http://schemas.microsoft.com/office/drawing/2014/main" id="{CE1158DE-C17D-47F6-B210-7F3DC120299D}"/>
              </a:ext>
            </a:extLst>
          </p:cNvPr>
          <p:cNvSpPr/>
          <p:nvPr/>
        </p:nvSpPr>
        <p:spPr>
          <a:xfrm>
            <a:off x="5289424" y="3610525"/>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16872" rIns="216872" bIns="21687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Titillium Web" panose="00000500000000000000" pitchFamily="2" charset="0"/>
              </a:rPr>
              <a:t>Monitor &amp; </a:t>
            </a:r>
            <a:r>
              <a:rPr lang="de-DE" sz="1600" kern="1200" dirty="0" err="1">
                <a:latin typeface="Titillium Web" panose="00000500000000000000" pitchFamily="2" charset="0"/>
              </a:rPr>
              <a:t>Improve</a:t>
            </a:r>
            <a:endParaRPr lang="de-DE" sz="1600" kern="1200" dirty="0">
              <a:latin typeface="Titillium Web" panose="00000500000000000000" pitchFamily="2" charset="0"/>
            </a:endParaRPr>
          </a:p>
        </p:txBody>
      </p:sp>
      <p:sp>
        <p:nvSpPr>
          <p:cNvPr id="32" name="Freihandform: Form 31">
            <a:extLst>
              <a:ext uri="{FF2B5EF4-FFF2-40B4-BE49-F238E27FC236}">
                <a16:creationId xmlns:a16="http://schemas.microsoft.com/office/drawing/2014/main" id="{1267B099-7725-4682-BAE0-FE9FEB03FA83}"/>
              </a:ext>
            </a:extLst>
          </p:cNvPr>
          <p:cNvSpPr/>
          <p:nvPr/>
        </p:nvSpPr>
        <p:spPr>
          <a:xfrm rot="4320000">
            <a:off x="5468427" y="3047240"/>
            <a:ext cx="394987" cy="499802"/>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394986" y="399841"/>
                </a:moveTo>
                <a:lnTo>
                  <a:pt x="197493" y="399841"/>
                </a:lnTo>
                <a:lnTo>
                  <a:pt x="197493" y="499801"/>
                </a:lnTo>
                <a:lnTo>
                  <a:pt x="0" y="249900"/>
                </a:lnTo>
                <a:lnTo>
                  <a:pt x="197493" y="0"/>
                </a:lnTo>
                <a:lnTo>
                  <a:pt x="197493" y="99960"/>
                </a:lnTo>
                <a:lnTo>
                  <a:pt x="394986" y="99960"/>
                </a:lnTo>
                <a:lnTo>
                  <a:pt x="394986" y="399841"/>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8496" tIns="99960" rIns="0" bIns="99960"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33" name="Freihandform: Form 32">
            <a:extLst>
              <a:ext uri="{FF2B5EF4-FFF2-40B4-BE49-F238E27FC236}">
                <a16:creationId xmlns:a16="http://schemas.microsoft.com/office/drawing/2014/main" id="{364BCBD4-17D9-4D10-911C-17A07B544C7D}"/>
              </a:ext>
            </a:extLst>
          </p:cNvPr>
          <p:cNvSpPr/>
          <p:nvPr/>
        </p:nvSpPr>
        <p:spPr>
          <a:xfrm>
            <a:off x="4601505" y="1493327"/>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Titillium Web" panose="00000500000000000000" pitchFamily="2" charset="0"/>
              </a:rPr>
              <a:t>Govern</a:t>
            </a:r>
            <a:r>
              <a:rPr lang="de-DE" sz="1600" kern="1200" dirty="0">
                <a:latin typeface="Titillium Web" panose="00000500000000000000" pitchFamily="2" charset="0"/>
              </a:rPr>
              <a:t> &amp; Manage</a:t>
            </a:r>
          </a:p>
        </p:txBody>
      </p:sp>
      <p:sp>
        <p:nvSpPr>
          <p:cNvPr id="34" name="Freihandform: Form 33">
            <a:extLst>
              <a:ext uri="{FF2B5EF4-FFF2-40B4-BE49-F238E27FC236}">
                <a16:creationId xmlns:a16="http://schemas.microsoft.com/office/drawing/2014/main" id="{942D9D72-F3AC-4F73-AD45-8AC682133C44}"/>
              </a:ext>
            </a:extLst>
          </p:cNvPr>
          <p:cNvSpPr/>
          <p:nvPr/>
        </p:nvSpPr>
        <p:spPr>
          <a:xfrm rot="19440000">
            <a:off x="6030051" y="1265858"/>
            <a:ext cx="394986" cy="499801"/>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0" y="99960"/>
                </a:moveTo>
                <a:lnTo>
                  <a:pt x="197493" y="99960"/>
                </a:lnTo>
                <a:lnTo>
                  <a:pt x="197493" y="0"/>
                </a:lnTo>
                <a:lnTo>
                  <a:pt x="394986" y="249901"/>
                </a:lnTo>
                <a:lnTo>
                  <a:pt x="197493" y="499801"/>
                </a:lnTo>
                <a:lnTo>
                  <a:pt x="197493" y="399841"/>
                </a:lnTo>
                <a:lnTo>
                  <a:pt x="0" y="399841"/>
                </a:lnTo>
                <a:lnTo>
                  <a:pt x="0" y="99960"/>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99959" rIns="118496" bIns="99960"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Tree>
    <p:extLst>
      <p:ext uri="{BB962C8B-B14F-4D97-AF65-F5344CB8AC3E}">
        <p14:creationId xmlns:p14="http://schemas.microsoft.com/office/powerpoint/2010/main" val="193470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End-to-End Process to Explore</a:t>
            </a:r>
          </a:p>
        </p:txBody>
      </p:sp>
      <p:sp>
        <p:nvSpPr>
          <p:cNvPr id="3" name="Content Placeholder 2"/>
          <p:cNvSpPr>
            <a:spLocks noGrp="1"/>
          </p:cNvSpPr>
          <p:nvPr>
            <p:ph idx="4294967295"/>
          </p:nvPr>
        </p:nvSpPr>
        <p:spPr>
          <a:xfrm>
            <a:off x="0" y="1460500"/>
            <a:ext cx="9361488" cy="4479925"/>
          </a:xfrm>
        </p:spPr>
        <p:txBody>
          <a:bodyPr/>
          <a:lstStyle/>
          <a:p>
            <a:pPr algn="ctr"/>
            <a:r>
              <a:rPr lang="en-US" dirty="0"/>
              <a:t>Issue To Resolution</a:t>
            </a:r>
          </a:p>
          <a:p>
            <a:endParaRPr lang="en-US" dirty="0"/>
          </a:p>
          <a:p>
            <a:endParaRPr lang="en-US" dirty="0"/>
          </a:p>
          <a:p>
            <a:endParaRPr lang="en-US" dirty="0"/>
          </a:p>
          <a:p>
            <a:endParaRPr lang="en-US" dirty="0"/>
          </a:p>
          <a:p>
            <a:endParaRPr lang="en-US" dirty="0"/>
          </a:p>
          <a:p>
            <a:endParaRPr lang="en-US" dirty="0"/>
          </a:p>
          <a:p>
            <a:endParaRPr lang="en-US" dirty="0"/>
          </a:p>
          <a:p>
            <a:pPr algn="ctr"/>
            <a:r>
              <a:rPr lang="en-US" dirty="0"/>
              <a:t>Customer has a network issue and reaches out to Support for Assistance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4680" y="1937914"/>
            <a:ext cx="4038600" cy="2352675"/>
          </a:xfrm>
          <a:prstGeom prst="rect">
            <a:avLst/>
          </a:prstGeom>
        </p:spPr>
      </p:pic>
    </p:spTree>
    <p:extLst>
      <p:ext uri="{BB962C8B-B14F-4D97-AF65-F5344CB8AC3E}">
        <p14:creationId xmlns:p14="http://schemas.microsoft.com/office/powerpoint/2010/main" val="491545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Understand – Start asking Questions using the data</a:t>
            </a:r>
          </a:p>
        </p:txBody>
      </p:sp>
      <p:pic>
        <p:nvPicPr>
          <p:cNvPr id="7" name="Content Placeholder 6"/>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1460500"/>
            <a:ext cx="8767763" cy="4479925"/>
          </a:xfrm>
        </p:spPr>
      </p:pic>
      <p:sp>
        <p:nvSpPr>
          <p:cNvPr id="5" name="Rectangle 4"/>
          <p:cNvSpPr/>
          <p:nvPr/>
        </p:nvSpPr>
        <p:spPr>
          <a:xfrm>
            <a:off x="6241774" y="2186609"/>
            <a:ext cx="467139" cy="37768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97640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374985" y="215623"/>
            <a:ext cx="4256773" cy="5154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2797">
              <a:defRPr/>
            </a:pPr>
            <a:endParaRPr lang="en-US" sz="1440" dirty="0">
              <a:solidFill>
                <a:srgbClr val="FFFFFF"/>
              </a:solidFill>
              <a:latin typeface="Titillium Web Light"/>
            </a:endParaRPr>
          </a:p>
        </p:txBody>
      </p:sp>
      <p:sp>
        <p:nvSpPr>
          <p:cNvPr id="11" name="Title 10">
            <a:extLst>
              <a:ext uri="{FF2B5EF4-FFF2-40B4-BE49-F238E27FC236}">
                <a16:creationId xmlns:a16="http://schemas.microsoft.com/office/drawing/2014/main" id="{0A30CFD6-FC4F-4175-9FDA-1AD6C8EE3BA8}"/>
              </a:ext>
            </a:extLst>
          </p:cNvPr>
          <p:cNvSpPr>
            <a:spLocks noGrp="1"/>
          </p:cNvSpPr>
          <p:nvPr>
            <p:ph type="title"/>
          </p:nvPr>
        </p:nvSpPr>
        <p:spPr>
          <a:xfrm>
            <a:off x="736205" y="0"/>
            <a:ext cx="4256773" cy="1252534"/>
          </a:xfrm>
        </p:spPr>
        <p:txBody>
          <a:bodyPr/>
          <a:lstStyle/>
          <a:p>
            <a:r>
              <a:rPr lang="en-US" dirty="0"/>
              <a:t>Housekeeping</a:t>
            </a:r>
            <a:endParaRPr lang="en-GB" dirty="0"/>
          </a:p>
        </p:txBody>
      </p:sp>
      <p:sp>
        <p:nvSpPr>
          <p:cNvPr id="6" name="Text Placeholder 5"/>
          <p:cNvSpPr>
            <a:spLocks noGrp="1"/>
          </p:cNvSpPr>
          <p:nvPr>
            <p:ph idx="1"/>
          </p:nvPr>
        </p:nvSpPr>
        <p:spPr>
          <a:xfrm>
            <a:off x="712798" y="1014608"/>
            <a:ext cx="4256773" cy="4441972"/>
          </a:xfrm>
        </p:spPr>
        <p:txBody>
          <a:bodyPr/>
          <a:lstStyle/>
          <a:p>
            <a:r>
              <a:rPr lang="en-US" dirty="0"/>
              <a:t>Webinar is being recorded</a:t>
            </a:r>
          </a:p>
          <a:p>
            <a:r>
              <a:rPr lang="en-US" dirty="0"/>
              <a:t>Slides shared afterwards</a:t>
            </a:r>
          </a:p>
          <a:p>
            <a:r>
              <a:rPr lang="en-US" dirty="0"/>
              <a:t>Please submit questions via the “chat” function – Chris will answer them at the end.</a:t>
            </a:r>
          </a:p>
          <a:p>
            <a:r>
              <a:rPr lang="en-US" dirty="0"/>
              <a:t>Other questions can be directed to </a:t>
            </a:r>
            <a:r>
              <a:rPr lang="en-US" u="sng" dirty="0"/>
              <a:t>ccollins@i-realise.co.uk</a:t>
            </a:r>
          </a:p>
          <a:p>
            <a:r>
              <a:rPr lang="en-US" dirty="0"/>
              <a:t>You will be prompted to take a brief 10-second survey at the end. Your feedback helps us develop future content.</a:t>
            </a:r>
          </a:p>
        </p:txBody>
      </p:sp>
      <p:sp>
        <p:nvSpPr>
          <p:cNvPr id="26" name="Picture Placeholder 25">
            <a:extLst>
              <a:ext uri="{FF2B5EF4-FFF2-40B4-BE49-F238E27FC236}">
                <a16:creationId xmlns:a16="http://schemas.microsoft.com/office/drawing/2014/main" id="{84C636DD-923C-4C00-B98E-C0BCEAF813CA}"/>
              </a:ext>
            </a:extLst>
          </p:cNvPr>
          <p:cNvSpPr>
            <a:spLocks noGrp="1"/>
          </p:cNvSpPr>
          <p:nvPr>
            <p:ph type="pic" sz="quarter" idx="13"/>
          </p:nvPr>
        </p:nvSpPr>
        <p:spPr>
          <a:xfrm>
            <a:off x="5388588" y="257728"/>
            <a:ext cx="4256352" cy="5111169"/>
          </a:xfrm>
        </p:spPr>
      </p:sp>
      <p:sp>
        <p:nvSpPr>
          <p:cNvPr id="7" name="TextBox 6"/>
          <p:cNvSpPr txBox="1"/>
          <p:nvPr/>
        </p:nvSpPr>
        <p:spPr>
          <a:xfrm>
            <a:off x="7247101" y="3597421"/>
            <a:ext cx="3075119" cy="539378"/>
          </a:xfrm>
          <a:prstGeom prst="rect">
            <a:avLst/>
          </a:prstGeom>
          <a:noFill/>
        </p:spPr>
        <p:txBody>
          <a:bodyPr wrap="square" rtlCol="0">
            <a:spAutoFit/>
          </a:bodyPr>
          <a:lstStyle/>
          <a:p>
            <a:pPr defTabSz="442797">
              <a:lnSpc>
                <a:spcPct val="150000"/>
              </a:lnSpc>
              <a:defRPr/>
            </a:pPr>
            <a:r>
              <a:rPr lang="en-US" sz="2160" dirty="0">
                <a:solidFill>
                  <a:srgbClr val="FFFFFF"/>
                </a:solidFill>
                <a:latin typeface="Titillium Web Light"/>
              </a:rPr>
              <a:t>Presentation time:</a:t>
            </a:r>
          </a:p>
        </p:txBody>
      </p:sp>
      <p:sp>
        <p:nvSpPr>
          <p:cNvPr id="8" name="TextBox 7"/>
          <p:cNvSpPr txBox="1"/>
          <p:nvPr/>
        </p:nvSpPr>
        <p:spPr>
          <a:xfrm>
            <a:off x="7247101" y="4373376"/>
            <a:ext cx="2658152" cy="923330"/>
          </a:xfrm>
          <a:prstGeom prst="rect">
            <a:avLst/>
          </a:prstGeom>
          <a:noFill/>
        </p:spPr>
        <p:txBody>
          <a:bodyPr wrap="square" rtlCol="0">
            <a:spAutoFit/>
          </a:bodyPr>
          <a:lstStyle/>
          <a:p>
            <a:pPr defTabSz="442797">
              <a:defRPr/>
            </a:pPr>
            <a:r>
              <a:rPr lang="en-US" sz="5400" dirty="0">
                <a:solidFill>
                  <a:srgbClr val="FFFFFF"/>
                </a:solidFill>
                <a:latin typeface="Titillium Web Light"/>
              </a:rPr>
              <a:t>40 mins</a:t>
            </a:r>
          </a:p>
        </p:txBody>
      </p:sp>
      <p:pic>
        <p:nvPicPr>
          <p:cNvPr id="10" name="Picture 9" descr="&lt;strong&gt;Clock&lt;/strong&gt; &lt;strong&gt;Icon&lt;/strong&gt; Free Stock Photo - Public Domain Pictures"/>
          <p:cNvPicPr>
            <a:picLocks noChangeAspect="1"/>
          </p:cNvPicPr>
          <p:nvPr/>
        </p:nvPicPr>
        <p:blipFill>
          <a:blip r:embed="rId3" cstate="screen">
            <a:clrChange>
              <a:clrFrom>
                <a:srgbClr val="FEFEFE"/>
              </a:clrFrom>
              <a:clrTo>
                <a:srgbClr val="FEFEFE">
                  <a:alpha val="0"/>
                </a:srgbClr>
              </a:clrTo>
            </a:clrChange>
            <a:lum bright="70000" contrast="-70000"/>
            <a:extLst>
              <a:ext uri="{28A0092B-C50C-407E-A947-70E740481C1C}">
                <a14:useLocalDpi xmlns:a14="http://schemas.microsoft.com/office/drawing/2010/main"/>
              </a:ext>
            </a:extLst>
          </a:blip>
          <a:stretch>
            <a:fillRect/>
          </a:stretch>
        </p:blipFill>
        <p:spPr>
          <a:xfrm>
            <a:off x="5426200" y="3597421"/>
            <a:ext cx="1555368" cy="1550311"/>
          </a:xfrm>
          <a:prstGeom prst="rect">
            <a:avLst/>
          </a:prstGeom>
        </p:spPr>
      </p:pic>
      <p:sp>
        <p:nvSpPr>
          <p:cNvPr id="13" name="TextBox 12"/>
          <p:cNvSpPr txBox="1"/>
          <p:nvPr/>
        </p:nvSpPr>
        <p:spPr>
          <a:xfrm>
            <a:off x="5447847" y="373966"/>
            <a:ext cx="2166163" cy="406393"/>
          </a:xfrm>
          <a:prstGeom prst="rect">
            <a:avLst/>
          </a:prstGeom>
          <a:noFill/>
        </p:spPr>
        <p:txBody>
          <a:bodyPr wrap="square" rtlCol="0">
            <a:spAutoFit/>
          </a:bodyPr>
          <a:lstStyle/>
          <a:p>
            <a:pPr defTabSz="442797">
              <a:defRPr/>
            </a:pPr>
            <a:r>
              <a:rPr lang="en-US" sz="2041" dirty="0">
                <a:solidFill>
                  <a:srgbClr val="FFFFFF"/>
                </a:solidFill>
                <a:latin typeface="Titillium Web Light"/>
              </a:rPr>
              <a:t>Today’s speaker</a:t>
            </a:r>
            <a:r>
              <a:rPr lang="en-US" sz="1440" dirty="0">
                <a:solidFill>
                  <a:srgbClr val="FFFFFF"/>
                </a:solidFill>
                <a:latin typeface="Titillium Web Light"/>
              </a:rPr>
              <a:t>:</a:t>
            </a:r>
          </a:p>
        </p:txBody>
      </p:sp>
      <p:pic>
        <p:nvPicPr>
          <p:cNvPr id="4" name="Picture 3"/>
          <p:cNvPicPr>
            <a:picLocks noChangeAspect="1"/>
          </p:cNvPicPr>
          <p:nvPr/>
        </p:nvPicPr>
        <p:blipFill>
          <a:blip r:embed="rId4"/>
          <a:stretch>
            <a:fillRect/>
          </a:stretch>
        </p:blipFill>
        <p:spPr>
          <a:xfrm>
            <a:off x="5872334" y="800211"/>
            <a:ext cx="1168225" cy="1168225"/>
          </a:xfrm>
          <a:prstGeom prst="rect">
            <a:avLst/>
          </a:prstGeom>
          <a:ln>
            <a:solidFill>
              <a:schemeClr val="tx1"/>
            </a:solidFill>
          </a:ln>
        </p:spPr>
      </p:pic>
      <p:sp>
        <p:nvSpPr>
          <p:cNvPr id="5" name="TextBox 4"/>
          <p:cNvSpPr txBox="1"/>
          <p:nvPr/>
        </p:nvSpPr>
        <p:spPr>
          <a:xfrm>
            <a:off x="7139062" y="1128543"/>
            <a:ext cx="2084165" cy="802399"/>
          </a:xfrm>
          <a:prstGeom prst="rect">
            <a:avLst/>
          </a:prstGeom>
          <a:noFill/>
        </p:spPr>
        <p:txBody>
          <a:bodyPr wrap="square" rtlCol="0">
            <a:spAutoFit/>
          </a:bodyPr>
          <a:lstStyle/>
          <a:p>
            <a:pPr defTabSz="1036838">
              <a:defRPr/>
            </a:pPr>
            <a:r>
              <a:rPr lang="en-US" sz="1814" b="1" dirty="0">
                <a:solidFill>
                  <a:srgbClr val="FFFFFF"/>
                </a:solidFill>
                <a:latin typeface="Titillium Web Light"/>
              </a:rPr>
              <a:t>Chris Collins </a:t>
            </a:r>
          </a:p>
          <a:p>
            <a:pPr defTabSz="1036838">
              <a:defRPr/>
            </a:pPr>
            <a:r>
              <a:rPr lang="en-US" sz="1400" dirty="0">
                <a:solidFill>
                  <a:srgbClr val="FFFFFF"/>
                </a:solidFill>
                <a:latin typeface="Titillium Web Light"/>
              </a:rPr>
              <a:t>Chairman  </a:t>
            </a:r>
          </a:p>
          <a:p>
            <a:pPr defTabSz="1036838">
              <a:defRPr/>
            </a:pPr>
            <a:r>
              <a:rPr lang="en-US" sz="1400" dirty="0">
                <a:solidFill>
                  <a:srgbClr val="FFFFFF"/>
                </a:solidFill>
                <a:latin typeface="Titillium Web Light"/>
              </a:rPr>
              <a:t>i-Realise</a:t>
            </a:r>
          </a:p>
        </p:txBody>
      </p:sp>
    </p:spTree>
    <p:extLst>
      <p:ext uri="{BB962C8B-B14F-4D97-AF65-F5344CB8AC3E}">
        <p14:creationId xmlns:p14="http://schemas.microsoft.com/office/powerpoint/2010/main" val="35024803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Scope – Ideal Outcome</a:t>
            </a:r>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1628775"/>
            <a:ext cx="8975725" cy="3981450"/>
          </a:xfrm>
        </p:spPr>
      </p:pic>
    </p:spTree>
    <p:extLst>
      <p:ext uri="{BB962C8B-B14F-4D97-AF65-F5344CB8AC3E}">
        <p14:creationId xmlns:p14="http://schemas.microsoft.com/office/powerpoint/2010/main" val="25896871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Scope – Mitigating the Chaos</a:t>
            </a:r>
          </a:p>
        </p:txBody>
      </p:sp>
      <p:pic>
        <p:nvPicPr>
          <p:cNvPr id="11" name="Content Placeholder 10"/>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1643063"/>
            <a:ext cx="9278938" cy="4114800"/>
          </a:xfrm>
        </p:spPr>
      </p:pic>
    </p:spTree>
    <p:extLst>
      <p:ext uri="{BB962C8B-B14F-4D97-AF65-F5344CB8AC3E}">
        <p14:creationId xmlns:p14="http://schemas.microsoft.com/office/powerpoint/2010/main" val="3406361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 Process Variants</a:t>
            </a:r>
          </a:p>
        </p:txBody>
      </p:sp>
      <p:pic>
        <p:nvPicPr>
          <p:cNvPr id="10" name="Content Placeholder 9"/>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1471613"/>
            <a:ext cx="9266238" cy="4457700"/>
          </a:xfrm>
        </p:spPr>
      </p:pic>
      <p:sp>
        <p:nvSpPr>
          <p:cNvPr id="7" name="Rounded Rectangle 6"/>
          <p:cNvSpPr/>
          <p:nvPr/>
        </p:nvSpPr>
        <p:spPr>
          <a:xfrm>
            <a:off x="6649278" y="2375452"/>
            <a:ext cx="894522" cy="278296"/>
          </a:xfrm>
          <a:prstGeom prst="roundRect">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8" name="Rectangle 7"/>
          <p:cNvSpPr/>
          <p:nvPr/>
        </p:nvSpPr>
        <p:spPr>
          <a:xfrm>
            <a:off x="4532243" y="4572000"/>
            <a:ext cx="983974" cy="41744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a:off x="6744749" y="1635853"/>
            <a:ext cx="1006679" cy="377505"/>
          </a:xfrm>
          <a:prstGeom prst="round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8560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Compare to the “standard” process</a:t>
            </a:r>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798637" y="1176337"/>
            <a:ext cx="6770688" cy="4127500"/>
          </a:xfrm>
        </p:spPr>
      </p:pic>
    </p:spTree>
    <p:extLst>
      <p:ext uri="{BB962C8B-B14F-4D97-AF65-F5344CB8AC3E}">
        <p14:creationId xmlns:p14="http://schemas.microsoft.com/office/powerpoint/2010/main" val="4299803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Simulate future state</a:t>
            </a:r>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794657"/>
            <a:ext cx="10126109" cy="4715329"/>
          </a:xfrm>
        </p:spPr>
      </p:pic>
    </p:spTree>
    <p:extLst>
      <p:ext uri="{BB962C8B-B14F-4D97-AF65-F5344CB8AC3E}">
        <p14:creationId xmlns:p14="http://schemas.microsoft.com/office/powerpoint/2010/main" val="24008189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Process Intelligence as a dashboard once new process live</a:t>
            </a:r>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41302" y="1085866"/>
            <a:ext cx="9313863" cy="4479925"/>
          </a:xfrm>
        </p:spPr>
      </p:pic>
      <p:sp>
        <p:nvSpPr>
          <p:cNvPr id="5" name="Rectangle 4"/>
          <p:cNvSpPr/>
          <p:nvPr/>
        </p:nvSpPr>
        <p:spPr>
          <a:xfrm>
            <a:off x="6927574" y="5764696"/>
            <a:ext cx="457200" cy="17572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99077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a:extLst>
              <a:ext uri="{FF2B5EF4-FFF2-40B4-BE49-F238E27FC236}">
                <a16:creationId xmlns:a16="http://schemas.microsoft.com/office/drawing/2014/main" id="{454E1EAD-AD33-443D-BEB5-F259BA816636}"/>
              </a:ext>
            </a:extLst>
          </p:cNvPr>
          <p:cNvSpPr>
            <a:spLocks noGrp="1"/>
          </p:cNvSpPr>
          <p:nvPr>
            <p:ph type="title"/>
          </p:nvPr>
        </p:nvSpPr>
        <p:spPr/>
        <p:txBody>
          <a:bodyPr/>
          <a:lstStyle/>
          <a:p>
            <a:r>
              <a:rPr lang="de-DE" sz="4000" dirty="0">
                <a:latin typeface="+mj-lt"/>
              </a:rPr>
              <a:t>Benefits</a:t>
            </a:r>
          </a:p>
        </p:txBody>
      </p:sp>
      <p:sp>
        <p:nvSpPr>
          <p:cNvPr id="13" name="Inhaltsplatzhalter 4">
            <a:extLst>
              <a:ext uri="{FF2B5EF4-FFF2-40B4-BE49-F238E27FC236}">
                <a16:creationId xmlns:a16="http://schemas.microsoft.com/office/drawing/2014/main" id="{1917F857-4099-49FF-B11E-EBE7D39AC9A9}"/>
              </a:ext>
            </a:extLst>
          </p:cNvPr>
          <p:cNvSpPr>
            <a:spLocks noGrp="1"/>
          </p:cNvSpPr>
          <p:nvPr>
            <p:ph idx="4294967295"/>
          </p:nvPr>
        </p:nvSpPr>
        <p:spPr>
          <a:xfrm>
            <a:off x="0" y="1767840"/>
            <a:ext cx="4781651" cy="3486785"/>
          </a:xfrm>
        </p:spPr>
        <p:txBody>
          <a:bodyPr/>
          <a:lstStyle/>
          <a:p>
            <a:pPr>
              <a:lnSpc>
                <a:spcPct val="150000"/>
              </a:lnSpc>
              <a:buClr>
                <a:schemeClr val="tx1"/>
              </a:buClr>
            </a:pPr>
            <a:r>
              <a:rPr lang="en-GB" sz="2400" dirty="0">
                <a:latin typeface="Titillium Web" panose="00000500000000000000" pitchFamily="2" charset="0"/>
              </a:rPr>
              <a:t>Supports frequent smaller changes</a:t>
            </a:r>
          </a:p>
          <a:p>
            <a:pPr>
              <a:lnSpc>
                <a:spcPct val="150000"/>
              </a:lnSpc>
              <a:buClr>
                <a:schemeClr val="tx1"/>
              </a:buClr>
            </a:pPr>
            <a:r>
              <a:rPr lang="en-GB" sz="2400" dirty="0">
                <a:latin typeface="Titillium Web" panose="00000500000000000000" pitchFamily="2" charset="0"/>
              </a:rPr>
              <a:t>Central view of proposed changes</a:t>
            </a:r>
          </a:p>
          <a:p>
            <a:pPr>
              <a:lnSpc>
                <a:spcPct val="150000"/>
              </a:lnSpc>
              <a:buClr>
                <a:schemeClr val="tx1"/>
              </a:buClr>
            </a:pPr>
            <a:r>
              <a:rPr lang="de-DE" sz="2400" dirty="0">
                <a:latin typeface="Titillium Web" panose="00000500000000000000" pitchFamily="2" charset="0"/>
              </a:rPr>
              <a:t>Remove stove pipes</a:t>
            </a:r>
          </a:p>
          <a:p>
            <a:pPr>
              <a:lnSpc>
                <a:spcPct val="150000"/>
              </a:lnSpc>
              <a:buClr>
                <a:schemeClr val="tx1"/>
              </a:buClr>
            </a:pPr>
            <a:r>
              <a:rPr lang="de-DE" sz="2400" dirty="0">
                <a:latin typeface="Titillium Web" panose="00000500000000000000" pitchFamily="2" charset="0"/>
              </a:rPr>
              <a:t>Support sustainability</a:t>
            </a:r>
          </a:p>
        </p:txBody>
      </p:sp>
      <p:sp>
        <p:nvSpPr>
          <p:cNvPr id="5" name="Rechteck 4">
            <a:extLst>
              <a:ext uri="{FF2B5EF4-FFF2-40B4-BE49-F238E27FC236}">
                <a16:creationId xmlns:a16="http://schemas.microsoft.com/office/drawing/2014/main" id="{6344F3F7-BD3C-4701-B28F-B4B4B29696F5}"/>
              </a:ext>
            </a:extLst>
          </p:cNvPr>
          <p:cNvSpPr/>
          <p:nvPr/>
        </p:nvSpPr>
        <p:spPr>
          <a:xfrm>
            <a:off x="3462278" y="1098742"/>
            <a:ext cx="7361341" cy="4907560"/>
          </a:xfrm>
          <a:prstGeom prst="rect">
            <a:avLst/>
          </a:prstGeom>
          <a:noFill/>
        </p:spPr>
      </p:sp>
      <p:sp>
        <p:nvSpPr>
          <p:cNvPr id="8" name="Freihandform: Form 7">
            <a:extLst>
              <a:ext uri="{FF2B5EF4-FFF2-40B4-BE49-F238E27FC236}">
                <a16:creationId xmlns:a16="http://schemas.microsoft.com/office/drawing/2014/main" id="{7A06B61E-507E-4F2C-9A6D-1C7F91BF76CC}"/>
              </a:ext>
            </a:extLst>
          </p:cNvPr>
          <p:cNvSpPr/>
          <p:nvPr/>
        </p:nvSpPr>
        <p:spPr>
          <a:xfrm>
            <a:off x="6402501" y="184828"/>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Titillium Web" panose="00000500000000000000" pitchFamily="2" charset="0"/>
              </a:rPr>
              <a:t>Process</a:t>
            </a:r>
            <a:r>
              <a:rPr lang="de-DE" sz="1600" kern="1200" dirty="0">
                <a:latin typeface="Titillium Web" panose="00000500000000000000" pitchFamily="2" charset="0"/>
              </a:rPr>
              <a:t> Discovery</a:t>
            </a:r>
          </a:p>
        </p:txBody>
      </p:sp>
      <p:sp>
        <p:nvSpPr>
          <p:cNvPr id="26" name="Freihandform: Form 25">
            <a:extLst>
              <a:ext uri="{FF2B5EF4-FFF2-40B4-BE49-F238E27FC236}">
                <a16:creationId xmlns:a16="http://schemas.microsoft.com/office/drawing/2014/main" id="{618384D2-A915-4B36-A8AF-27FB8016C904}"/>
              </a:ext>
            </a:extLst>
          </p:cNvPr>
          <p:cNvSpPr/>
          <p:nvPr/>
        </p:nvSpPr>
        <p:spPr>
          <a:xfrm rot="2160000">
            <a:off x="7901386" y="1276162"/>
            <a:ext cx="394986" cy="499801"/>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0" y="99960"/>
                </a:moveTo>
                <a:lnTo>
                  <a:pt x="197493" y="99960"/>
                </a:lnTo>
                <a:lnTo>
                  <a:pt x="197493" y="0"/>
                </a:lnTo>
                <a:lnTo>
                  <a:pt x="394986" y="249901"/>
                </a:lnTo>
                <a:lnTo>
                  <a:pt x="197493" y="499801"/>
                </a:lnTo>
                <a:lnTo>
                  <a:pt x="197493" y="399841"/>
                </a:lnTo>
                <a:lnTo>
                  <a:pt x="0" y="399841"/>
                </a:lnTo>
                <a:lnTo>
                  <a:pt x="0" y="99960"/>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99960" rIns="118495" bIns="99959"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27" name="Freihandform: Form 26">
            <a:extLst>
              <a:ext uri="{FF2B5EF4-FFF2-40B4-BE49-F238E27FC236}">
                <a16:creationId xmlns:a16="http://schemas.microsoft.com/office/drawing/2014/main" id="{C26E4E80-D0A5-45F5-8896-A6695EADE346}"/>
              </a:ext>
            </a:extLst>
          </p:cNvPr>
          <p:cNvSpPr/>
          <p:nvPr/>
        </p:nvSpPr>
        <p:spPr>
          <a:xfrm>
            <a:off x="8203496" y="1493327"/>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Titillium Web" panose="00000500000000000000" pitchFamily="2" charset="0"/>
              </a:rPr>
              <a:t>Design, </a:t>
            </a:r>
            <a:r>
              <a:rPr lang="de-DE" sz="1600" kern="1200" dirty="0" err="1">
                <a:latin typeface="Titillium Web" panose="00000500000000000000" pitchFamily="2" charset="0"/>
              </a:rPr>
              <a:t>Simulate</a:t>
            </a:r>
            <a:r>
              <a:rPr lang="de-DE" sz="1600" kern="1200" dirty="0">
                <a:latin typeface="Titillium Web" panose="00000500000000000000" pitchFamily="2" charset="0"/>
              </a:rPr>
              <a:t> &amp; </a:t>
            </a:r>
            <a:r>
              <a:rPr lang="de-DE" sz="1600" kern="1200" dirty="0" err="1">
                <a:latin typeface="Titillium Web" panose="00000500000000000000" pitchFamily="2" charset="0"/>
              </a:rPr>
              <a:t>Assess</a:t>
            </a:r>
            <a:endParaRPr lang="de-DE" sz="1600" kern="1200" dirty="0">
              <a:latin typeface="Titillium Web" panose="00000500000000000000" pitchFamily="2" charset="0"/>
            </a:endParaRPr>
          </a:p>
        </p:txBody>
      </p:sp>
      <p:sp>
        <p:nvSpPr>
          <p:cNvPr id="28" name="Freihandform: Form 27">
            <a:extLst>
              <a:ext uri="{FF2B5EF4-FFF2-40B4-BE49-F238E27FC236}">
                <a16:creationId xmlns:a16="http://schemas.microsoft.com/office/drawing/2014/main" id="{57EE99FF-095C-4937-AAFE-641408E1F0AF}"/>
              </a:ext>
            </a:extLst>
          </p:cNvPr>
          <p:cNvSpPr/>
          <p:nvPr/>
        </p:nvSpPr>
        <p:spPr>
          <a:xfrm rot="17280000">
            <a:off x="8405945" y="3031840"/>
            <a:ext cx="394986" cy="499802"/>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394986" y="399841"/>
                </a:moveTo>
                <a:lnTo>
                  <a:pt x="197493" y="399841"/>
                </a:lnTo>
                <a:lnTo>
                  <a:pt x="197493" y="499801"/>
                </a:lnTo>
                <a:lnTo>
                  <a:pt x="0" y="249900"/>
                </a:lnTo>
                <a:lnTo>
                  <a:pt x="197493" y="0"/>
                </a:lnTo>
                <a:lnTo>
                  <a:pt x="197493" y="99960"/>
                </a:lnTo>
                <a:lnTo>
                  <a:pt x="394986" y="99960"/>
                </a:lnTo>
                <a:lnTo>
                  <a:pt x="394986" y="399841"/>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8495" tIns="99961" rIns="0" bIns="99959"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29" name="Freihandform: Form 28">
            <a:extLst>
              <a:ext uri="{FF2B5EF4-FFF2-40B4-BE49-F238E27FC236}">
                <a16:creationId xmlns:a16="http://schemas.microsoft.com/office/drawing/2014/main" id="{F0E5B5C0-7959-4220-9FC4-3FBC184A3C4D}"/>
              </a:ext>
            </a:extLst>
          </p:cNvPr>
          <p:cNvSpPr/>
          <p:nvPr/>
        </p:nvSpPr>
        <p:spPr>
          <a:xfrm>
            <a:off x="7515577" y="3610525"/>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Titillium Web" panose="00000500000000000000" pitchFamily="2" charset="0"/>
              </a:rPr>
              <a:t>Deploy</a:t>
            </a:r>
            <a:r>
              <a:rPr lang="de-DE" sz="1600" kern="1200" dirty="0">
                <a:latin typeface="Titillium Web" panose="00000500000000000000" pitchFamily="2" charset="0"/>
              </a:rPr>
              <a:t> &amp; </a:t>
            </a:r>
            <a:r>
              <a:rPr lang="de-DE" sz="1600" kern="1200" dirty="0" err="1">
                <a:latin typeface="Titillium Web" panose="00000500000000000000" pitchFamily="2" charset="0"/>
              </a:rPr>
              <a:t>Orchestrate</a:t>
            </a:r>
            <a:endParaRPr lang="de-DE" sz="1600" kern="1200" dirty="0">
              <a:latin typeface="Titillium Web" panose="00000500000000000000" pitchFamily="2" charset="0"/>
            </a:endParaRPr>
          </a:p>
        </p:txBody>
      </p:sp>
      <p:sp>
        <p:nvSpPr>
          <p:cNvPr id="30" name="Freihandform: Form 29">
            <a:extLst>
              <a:ext uri="{FF2B5EF4-FFF2-40B4-BE49-F238E27FC236}">
                <a16:creationId xmlns:a16="http://schemas.microsoft.com/office/drawing/2014/main" id="{0FC95C3B-1816-4389-B5A3-6F6FB46124B3}"/>
              </a:ext>
            </a:extLst>
          </p:cNvPr>
          <p:cNvSpPr/>
          <p:nvPr/>
        </p:nvSpPr>
        <p:spPr>
          <a:xfrm>
            <a:off x="6956633" y="4101070"/>
            <a:ext cx="394987" cy="499802"/>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394986" y="399841"/>
                </a:moveTo>
                <a:lnTo>
                  <a:pt x="197493" y="399841"/>
                </a:lnTo>
                <a:lnTo>
                  <a:pt x="197493" y="499801"/>
                </a:lnTo>
                <a:lnTo>
                  <a:pt x="0" y="249900"/>
                </a:lnTo>
                <a:lnTo>
                  <a:pt x="197493" y="0"/>
                </a:lnTo>
                <a:lnTo>
                  <a:pt x="197493" y="99960"/>
                </a:lnTo>
                <a:lnTo>
                  <a:pt x="394986" y="99960"/>
                </a:lnTo>
                <a:lnTo>
                  <a:pt x="394986" y="399841"/>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8496" tIns="99961" rIns="1" bIns="99960"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31" name="Freihandform: Form 30">
            <a:extLst>
              <a:ext uri="{FF2B5EF4-FFF2-40B4-BE49-F238E27FC236}">
                <a16:creationId xmlns:a16="http://schemas.microsoft.com/office/drawing/2014/main" id="{CE1158DE-C17D-47F6-B210-7F3DC120299D}"/>
              </a:ext>
            </a:extLst>
          </p:cNvPr>
          <p:cNvSpPr/>
          <p:nvPr/>
        </p:nvSpPr>
        <p:spPr>
          <a:xfrm>
            <a:off x="5289424" y="3610525"/>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16872" rIns="216872" bIns="216872"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Titillium Web" panose="00000500000000000000" pitchFamily="2" charset="0"/>
              </a:rPr>
              <a:t>Monitor &amp; </a:t>
            </a:r>
            <a:r>
              <a:rPr lang="de-DE" sz="1600" kern="1200" dirty="0" err="1">
                <a:latin typeface="Titillium Web" panose="00000500000000000000" pitchFamily="2" charset="0"/>
              </a:rPr>
              <a:t>Improve</a:t>
            </a:r>
            <a:endParaRPr lang="de-DE" sz="1600" kern="1200" dirty="0">
              <a:latin typeface="Titillium Web" panose="00000500000000000000" pitchFamily="2" charset="0"/>
            </a:endParaRPr>
          </a:p>
        </p:txBody>
      </p:sp>
      <p:sp>
        <p:nvSpPr>
          <p:cNvPr id="32" name="Freihandform: Form 31">
            <a:extLst>
              <a:ext uri="{FF2B5EF4-FFF2-40B4-BE49-F238E27FC236}">
                <a16:creationId xmlns:a16="http://schemas.microsoft.com/office/drawing/2014/main" id="{1267B099-7725-4682-BAE0-FE9FEB03FA83}"/>
              </a:ext>
            </a:extLst>
          </p:cNvPr>
          <p:cNvSpPr/>
          <p:nvPr/>
        </p:nvSpPr>
        <p:spPr>
          <a:xfrm rot="4320000">
            <a:off x="5468427" y="3047240"/>
            <a:ext cx="394987" cy="499802"/>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394986" y="399841"/>
                </a:moveTo>
                <a:lnTo>
                  <a:pt x="197493" y="399841"/>
                </a:lnTo>
                <a:lnTo>
                  <a:pt x="197493" y="499801"/>
                </a:lnTo>
                <a:lnTo>
                  <a:pt x="0" y="249900"/>
                </a:lnTo>
                <a:lnTo>
                  <a:pt x="197493" y="0"/>
                </a:lnTo>
                <a:lnTo>
                  <a:pt x="197493" y="99960"/>
                </a:lnTo>
                <a:lnTo>
                  <a:pt x="394986" y="99960"/>
                </a:lnTo>
                <a:lnTo>
                  <a:pt x="394986" y="399841"/>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8496" tIns="99960" rIns="0" bIns="99960"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
        <p:nvSpPr>
          <p:cNvPr id="33" name="Freihandform: Form 32">
            <a:extLst>
              <a:ext uri="{FF2B5EF4-FFF2-40B4-BE49-F238E27FC236}">
                <a16:creationId xmlns:a16="http://schemas.microsoft.com/office/drawing/2014/main" id="{364BCBD4-17D9-4D10-911C-17A07B544C7D}"/>
              </a:ext>
            </a:extLst>
          </p:cNvPr>
          <p:cNvSpPr/>
          <p:nvPr/>
        </p:nvSpPr>
        <p:spPr>
          <a:xfrm>
            <a:off x="4601505" y="1493327"/>
            <a:ext cx="1480894" cy="1480894"/>
          </a:xfrm>
          <a:custGeom>
            <a:avLst/>
            <a:gdLst>
              <a:gd name="connsiteX0" fmla="*/ 0 w 1480894"/>
              <a:gd name="connsiteY0" fmla="*/ 740447 h 1480894"/>
              <a:gd name="connsiteX1" fmla="*/ 740447 w 1480894"/>
              <a:gd name="connsiteY1" fmla="*/ 0 h 1480894"/>
              <a:gd name="connsiteX2" fmla="*/ 1480894 w 1480894"/>
              <a:gd name="connsiteY2" fmla="*/ 740447 h 1480894"/>
              <a:gd name="connsiteX3" fmla="*/ 740447 w 1480894"/>
              <a:gd name="connsiteY3" fmla="*/ 1480894 h 1480894"/>
              <a:gd name="connsiteX4" fmla="*/ 0 w 1480894"/>
              <a:gd name="connsiteY4" fmla="*/ 740447 h 1480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94" h="1480894">
                <a:moveTo>
                  <a:pt x="0" y="740447"/>
                </a:moveTo>
                <a:cubicBezTo>
                  <a:pt x="0" y="331509"/>
                  <a:pt x="331509" y="0"/>
                  <a:pt x="740447" y="0"/>
                </a:cubicBezTo>
                <a:cubicBezTo>
                  <a:pt x="1149385" y="0"/>
                  <a:pt x="1480894" y="331509"/>
                  <a:pt x="1480894" y="740447"/>
                </a:cubicBezTo>
                <a:cubicBezTo>
                  <a:pt x="1480894" y="1149385"/>
                  <a:pt x="1149385" y="1480894"/>
                  <a:pt x="740447" y="1480894"/>
                </a:cubicBezTo>
                <a:cubicBezTo>
                  <a:pt x="331509" y="1480894"/>
                  <a:pt x="0" y="1149385"/>
                  <a:pt x="0" y="740447"/>
                </a:cubicBezTo>
                <a:close/>
              </a:path>
            </a:pathLst>
          </a:cu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6872" tIns="237192" rIns="216872" bIns="237192" numCol="1" spcCol="1270" anchor="ctr" anchorCtr="0">
            <a:noAutofit/>
          </a:bodyPr>
          <a:lstStyle/>
          <a:p>
            <a:pPr marL="0" lvl="0" indent="0" algn="ctr" defTabSz="711200">
              <a:lnSpc>
                <a:spcPct val="90000"/>
              </a:lnSpc>
              <a:spcBef>
                <a:spcPct val="0"/>
              </a:spcBef>
              <a:spcAft>
                <a:spcPct val="35000"/>
              </a:spcAft>
              <a:buNone/>
            </a:pPr>
            <a:r>
              <a:rPr lang="de-DE" sz="1600" kern="1200" dirty="0" err="1">
                <a:latin typeface="Titillium Web" panose="00000500000000000000" pitchFamily="2" charset="0"/>
              </a:rPr>
              <a:t>Govern</a:t>
            </a:r>
            <a:r>
              <a:rPr lang="de-DE" sz="1600" kern="1200" dirty="0">
                <a:latin typeface="Titillium Web" panose="00000500000000000000" pitchFamily="2" charset="0"/>
              </a:rPr>
              <a:t> &amp; Manage</a:t>
            </a:r>
          </a:p>
        </p:txBody>
      </p:sp>
      <p:sp>
        <p:nvSpPr>
          <p:cNvPr id="34" name="Freihandform: Form 33">
            <a:extLst>
              <a:ext uri="{FF2B5EF4-FFF2-40B4-BE49-F238E27FC236}">
                <a16:creationId xmlns:a16="http://schemas.microsoft.com/office/drawing/2014/main" id="{942D9D72-F3AC-4F73-AD45-8AC682133C44}"/>
              </a:ext>
            </a:extLst>
          </p:cNvPr>
          <p:cNvSpPr/>
          <p:nvPr/>
        </p:nvSpPr>
        <p:spPr>
          <a:xfrm rot="19440000">
            <a:off x="6030051" y="1265858"/>
            <a:ext cx="394986" cy="499801"/>
          </a:xfrm>
          <a:custGeom>
            <a:avLst/>
            <a:gdLst>
              <a:gd name="connsiteX0" fmla="*/ 0 w 394986"/>
              <a:gd name="connsiteY0" fmla="*/ 99960 h 499801"/>
              <a:gd name="connsiteX1" fmla="*/ 197493 w 394986"/>
              <a:gd name="connsiteY1" fmla="*/ 99960 h 499801"/>
              <a:gd name="connsiteX2" fmla="*/ 197493 w 394986"/>
              <a:gd name="connsiteY2" fmla="*/ 0 h 499801"/>
              <a:gd name="connsiteX3" fmla="*/ 394986 w 394986"/>
              <a:gd name="connsiteY3" fmla="*/ 249901 h 499801"/>
              <a:gd name="connsiteX4" fmla="*/ 197493 w 394986"/>
              <a:gd name="connsiteY4" fmla="*/ 499801 h 499801"/>
              <a:gd name="connsiteX5" fmla="*/ 197493 w 394986"/>
              <a:gd name="connsiteY5" fmla="*/ 399841 h 499801"/>
              <a:gd name="connsiteX6" fmla="*/ 0 w 394986"/>
              <a:gd name="connsiteY6" fmla="*/ 399841 h 499801"/>
              <a:gd name="connsiteX7" fmla="*/ 0 w 394986"/>
              <a:gd name="connsiteY7" fmla="*/ 99960 h 49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986" h="499801">
                <a:moveTo>
                  <a:pt x="0" y="99960"/>
                </a:moveTo>
                <a:lnTo>
                  <a:pt x="197493" y="99960"/>
                </a:lnTo>
                <a:lnTo>
                  <a:pt x="197493" y="0"/>
                </a:lnTo>
                <a:lnTo>
                  <a:pt x="394986" y="249901"/>
                </a:lnTo>
                <a:lnTo>
                  <a:pt x="197493" y="499801"/>
                </a:lnTo>
                <a:lnTo>
                  <a:pt x="197493" y="399841"/>
                </a:lnTo>
                <a:lnTo>
                  <a:pt x="0" y="399841"/>
                </a:lnTo>
                <a:lnTo>
                  <a:pt x="0" y="99960"/>
                </a:lnTo>
                <a:close/>
              </a:path>
            </a:pathLst>
          </a:custGeom>
          <a:solidFill>
            <a:schemeClr val="accent4"/>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99959" rIns="118496" bIns="99960" numCol="1" spcCol="1270" anchor="ctr" anchorCtr="0">
            <a:noAutofit/>
          </a:bodyPr>
          <a:lstStyle/>
          <a:p>
            <a:pPr marL="0" lvl="0" indent="0" algn="ctr" defTabSz="711200">
              <a:lnSpc>
                <a:spcPct val="90000"/>
              </a:lnSpc>
              <a:spcBef>
                <a:spcPct val="0"/>
              </a:spcBef>
              <a:spcAft>
                <a:spcPct val="35000"/>
              </a:spcAft>
              <a:buNone/>
            </a:pPr>
            <a:endParaRPr lang="de-DE" sz="1600" kern="1200">
              <a:latin typeface="Titillium Web" panose="00000500000000000000" pitchFamily="2" charset="0"/>
            </a:endParaRPr>
          </a:p>
        </p:txBody>
      </p:sp>
    </p:spTree>
    <p:extLst>
      <p:ext uri="{BB962C8B-B14F-4D97-AF65-F5344CB8AC3E}">
        <p14:creationId xmlns:p14="http://schemas.microsoft.com/office/powerpoint/2010/main" val="3081541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2A30D-90A4-4B87-A191-967D0E3B3B90}"/>
              </a:ext>
            </a:extLst>
          </p:cNvPr>
          <p:cNvSpPr>
            <a:spLocks noGrp="1"/>
          </p:cNvSpPr>
          <p:nvPr>
            <p:ph type="title"/>
          </p:nvPr>
        </p:nvSpPr>
        <p:spPr>
          <a:xfrm>
            <a:off x="712797" y="634597"/>
            <a:ext cx="8942368" cy="1401963"/>
          </a:xfrm>
        </p:spPr>
        <p:txBody>
          <a:bodyPr>
            <a:normAutofit/>
          </a:bodyPr>
          <a:lstStyle/>
          <a:p>
            <a:r>
              <a:rPr lang="en-GB" dirty="0"/>
              <a:t>Operations - how to reduce cost and timescales &amp; increase scalability, sustainability &amp; benefit achievement?</a:t>
            </a:r>
          </a:p>
        </p:txBody>
      </p:sp>
      <p:pic>
        <p:nvPicPr>
          <p:cNvPr id="6" name="Graphic 5" descr="Books">
            <a:extLst>
              <a:ext uri="{FF2B5EF4-FFF2-40B4-BE49-F238E27FC236}">
                <a16:creationId xmlns:a16="http://schemas.microsoft.com/office/drawing/2014/main" id="{F8EE6254-5A43-4773-B225-AC75F63BF5C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2641" y="2584810"/>
            <a:ext cx="1095406" cy="1095406"/>
          </a:xfrm>
          <a:prstGeom prst="rect">
            <a:avLst/>
          </a:prstGeom>
        </p:spPr>
      </p:pic>
      <p:pic>
        <p:nvPicPr>
          <p:cNvPr id="10" name="Graphic 9" descr="Handshake">
            <a:extLst>
              <a:ext uri="{FF2B5EF4-FFF2-40B4-BE49-F238E27FC236}">
                <a16:creationId xmlns:a16="http://schemas.microsoft.com/office/drawing/2014/main" id="{28701B57-5D67-43CF-AE98-9E84BCBB3B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59760" y="2498895"/>
            <a:ext cx="1095406" cy="1095406"/>
          </a:xfrm>
          <a:prstGeom prst="rect">
            <a:avLst/>
          </a:prstGeom>
        </p:spPr>
      </p:pic>
      <p:pic>
        <p:nvPicPr>
          <p:cNvPr id="3074" name="Picture 2">
            <a:extLst>
              <a:ext uri="{FF2B5EF4-FFF2-40B4-BE49-F238E27FC236}">
                <a16:creationId xmlns:a16="http://schemas.microsoft.com/office/drawing/2014/main" id="{BB925265-24A5-4DC9-BB7F-C63F3E15A7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38115" y="2584808"/>
            <a:ext cx="1095407" cy="109540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0F25C149-E74D-43CC-86BA-D8D02052B70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34285" y="2584808"/>
            <a:ext cx="1095407" cy="109540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1835AD0-45A1-4634-946C-5AB7A2D92A3B}"/>
              </a:ext>
            </a:extLst>
          </p:cNvPr>
          <p:cNvSpPr txBox="1"/>
          <p:nvPr/>
        </p:nvSpPr>
        <p:spPr>
          <a:xfrm>
            <a:off x="356012" y="3697198"/>
            <a:ext cx="1835374" cy="327910"/>
          </a:xfrm>
          <a:prstGeom prst="rect">
            <a:avLst/>
          </a:prstGeom>
          <a:noFill/>
        </p:spPr>
        <p:txBody>
          <a:bodyPr wrap="none" rtlCol="0">
            <a:spAutoFit/>
          </a:bodyPr>
          <a:lstStyle/>
          <a:p>
            <a:r>
              <a:rPr lang="en-US" sz="1531" dirty="0"/>
              <a:t>Training &amp; education</a:t>
            </a:r>
            <a:endParaRPr lang="en-GB" sz="1531" dirty="0"/>
          </a:p>
        </p:txBody>
      </p:sp>
      <p:sp>
        <p:nvSpPr>
          <p:cNvPr id="12" name="TextBox 11">
            <a:extLst>
              <a:ext uri="{FF2B5EF4-FFF2-40B4-BE49-F238E27FC236}">
                <a16:creationId xmlns:a16="http://schemas.microsoft.com/office/drawing/2014/main" id="{FCC4D64A-2BE7-4599-8764-9EAE64450D7D}"/>
              </a:ext>
            </a:extLst>
          </p:cNvPr>
          <p:cNvSpPr txBox="1"/>
          <p:nvPr/>
        </p:nvSpPr>
        <p:spPr>
          <a:xfrm>
            <a:off x="3264272" y="3697198"/>
            <a:ext cx="914033" cy="327910"/>
          </a:xfrm>
          <a:prstGeom prst="rect">
            <a:avLst/>
          </a:prstGeom>
          <a:noFill/>
        </p:spPr>
        <p:txBody>
          <a:bodyPr wrap="none" rtlCol="0">
            <a:spAutoFit/>
          </a:bodyPr>
          <a:lstStyle/>
          <a:p>
            <a:r>
              <a:rPr lang="en-US" sz="1531" dirty="0"/>
              <a:t>Coaching</a:t>
            </a:r>
            <a:endParaRPr lang="en-GB" sz="1531" dirty="0"/>
          </a:p>
        </p:txBody>
      </p:sp>
      <p:sp>
        <p:nvSpPr>
          <p:cNvPr id="13" name="TextBox 12">
            <a:extLst>
              <a:ext uri="{FF2B5EF4-FFF2-40B4-BE49-F238E27FC236}">
                <a16:creationId xmlns:a16="http://schemas.microsoft.com/office/drawing/2014/main" id="{E5FBE30F-3D8F-4D5E-A02E-59719D093363}"/>
              </a:ext>
            </a:extLst>
          </p:cNvPr>
          <p:cNvSpPr txBox="1"/>
          <p:nvPr/>
        </p:nvSpPr>
        <p:spPr>
          <a:xfrm>
            <a:off x="5837038" y="3697198"/>
            <a:ext cx="1512978" cy="327910"/>
          </a:xfrm>
          <a:prstGeom prst="rect">
            <a:avLst/>
          </a:prstGeom>
          <a:noFill/>
        </p:spPr>
        <p:txBody>
          <a:bodyPr wrap="none" rtlCol="0">
            <a:spAutoFit/>
          </a:bodyPr>
          <a:lstStyle/>
          <a:p>
            <a:r>
              <a:rPr lang="en-US" sz="1531" dirty="0"/>
              <a:t>Benefits tracking</a:t>
            </a:r>
            <a:endParaRPr lang="en-GB" sz="1531" dirty="0"/>
          </a:p>
        </p:txBody>
      </p:sp>
      <p:sp>
        <p:nvSpPr>
          <p:cNvPr id="14" name="TextBox 13">
            <a:extLst>
              <a:ext uri="{FF2B5EF4-FFF2-40B4-BE49-F238E27FC236}">
                <a16:creationId xmlns:a16="http://schemas.microsoft.com/office/drawing/2014/main" id="{6F01EA10-B6D8-42AF-8767-898FD4BD13DF}"/>
              </a:ext>
            </a:extLst>
          </p:cNvPr>
          <p:cNvSpPr txBox="1"/>
          <p:nvPr/>
        </p:nvSpPr>
        <p:spPr>
          <a:xfrm>
            <a:off x="8488443" y="3697572"/>
            <a:ext cx="1260281" cy="327910"/>
          </a:xfrm>
          <a:prstGeom prst="rect">
            <a:avLst/>
          </a:prstGeom>
          <a:noFill/>
        </p:spPr>
        <p:txBody>
          <a:bodyPr wrap="none" rtlCol="0">
            <a:spAutoFit/>
          </a:bodyPr>
          <a:lstStyle/>
          <a:p>
            <a:r>
              <a:rPr lang="en-US" sz="1531" dirty="0"/>
              <a:t>Hand-holding</a:t>
            </a:r>
            <a:endParaRPr lang="en-GB" sz="1531" dirty="0"/>
          </a:p>
        </p:txBody>
      </p:sp>
      <p:sp>
        <p:nvSpPr>
          <p:cNvPr id="15" name="TextBox 14">
            <a:extLst>
              <a:ext uri="{FF2B5EF4-FFF2-40B4-BE49-F238E27FC236}">
                <a16:creationId xmlns:a16="http://schemas.microsoft.com/office/drawing/2014/main" id="{050E1240-CC5E-415C-9F0B-B284A435D1D2}"/>
              </a:ext>
            </a:extLst>
          </p:cNvPr>
          <p:cNvSpPr txBox="1"/>
          <p:nvPr/>
        </p:nvSpPr>
        <p:spPr>
          <a:xfrm>
            <a:off x="3891171" y="2036559"/>
            <a:ext cx="1495922" cy="261482"/>
          </a:xfrm>
          <a:prstGeom prst="rect">
            <a:avLst/>
          </a:prstGeom>
          <a:noFill/>
        </p:spPr>
        <p:txBody>
          <a:bodyPr wrap="none" rtlCol="0">
            <a:spAutoFit/>
          </a:bodyPr>
          <a:lstStyle/>
          <a:p>
            <a:r>
              <a:rPr lang="en-US" sz="1099" b="1" dirty="0"/>
              <a:t>Cost/timescale drivers</a:t>
            </a:r>
            <a:endParaRPr lang="en-GB" sz="1099" b="1" dirty="0"/>
          </a:p>
        </p:txBody>
      </p:sp>
      <p:sp>
        <p:nvSpPr>
          <p:cNvPr id="16" name="TextBox 15">
            <a:extLst>
              <a:ext uri="{FF2B5EF4-FFF2-40B4-BE49-F238E27FC236}">
                <a16:creationId xmlns:a16="http://schemas.microsoft.com/office/drawing/2014/main" id="{F399379E-2FC4-4439-8B0D-BEE815170316}"/>
              </a:ext>
            </a:extLst>
          </p:cNvPr>
          <p:cNvSpPr txBox="1"/>
          <p:nvPr/>
        </p:nvSpPr>
        <p:spPr>
          <a:xfrm>
            <a:off x="1197485" y="4353716"/>
            <a:ext cx="7972993" cy="1439368"/>
          </a:xfrm>
          <a:prstGeom prst="rect">
            <a:avLst/>
          </a:prstGeom>
          <a:noFill/>
        </p:spPr>
        <p:txBody>
          <a:bodyPr wrap="square" numCol="1" rtlCol="0">
            <a:spAutoFit/>
          </a:bodyPr>
          <a:lstStyle/>
          <a:p>
            <a:pPr algn="ctr"/>
            <a:r>
              <a:rPr lang="en-GB" sz="1099" b="1" dirty="0"/>
              <a:t>Benefit achievement barriers</a:t>
            </a:r>
          </a:p>
          <a:p>
            <a:pPr algn="ctr"/>
            <a:endParaRPr lang="en-GB" sz="1531" dirty="0"/>
          </a:p>
          <a:p>
            <a:pPr marL="243010" indent="-243010" algn="ctr">
              <a:buFont typeface="Arial" panose="020B0604020202020204" pitchFamily="34" charset="0"/>
              <a:buChar char="•"/>
            </a:pPr>
            <a:r>
              <a:rPr lang="en-GB" sz="1531" dirty="0"/>
              <a:t>Not being measured</a:t>
            </a:r>
          </a:p>
          <a:p>
            <a:pPr marL="243010" indent="-243010" algn="ctr">
              <a:buFont typeface="Arial" panose="020B0604020202020204" pitchFamily="34" charset="0"/>
              <a:buChar char="•"/>
            </a:pPr>
            <a:r>
              <a:rPr lang="en-GB" sz="1531" dirty="0"/>
              <a:t>No clear KPI hierarchy</a:t>
            </a:r>
          </a:p>
          <a:p>
            <a:pPr marL="243010" indent="-243010" algn="ctr">
              <a:buFont typeface="Arial" panose="020B0604020202020204" pitchFamily="34" charset="0"/>
              <a:buChar char="•"/>
            </a:pPr>
            <a:r>
              <a:rPr lang="en-GB" sz="1531" dirty="0"/>
              <a:t>Effort of coaching @ individual level</a:t>
            </a:r>
          </a:p>
          <a:p>
            <a:endParaRPr lang="en-GB" sz="1531" dirty="0"/>
          </a:p>
        </p:txBody>
      </p:sp>
    </p:spTree>
    <p:extLst>
      <p:ext uri="{BB962C8B-B14F-4D97-AF65-F5344CB8AC3E}">
        <p14:creationId xmlns:p14="http://schemas.microsoft.com/office/powerpoint/2010/main" val="924844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7B472-46DE-4697-9339-D8C640BCD06A}"/>
              </a:ext>
            </a:extLst>
          </p:cNvPr>
          <p:cNvSpPr>
            <a:spLocks noGrp="1"/>
          </p:cNvSpPr>
          <p:nvPr>
            <p:ph type="title"/>
          </p:nvPr>
        </p:nvSpPr>
        <p:spPr/>
        <p:txBody>
          <a:bodyPr/>
          <a:lstStyle/>
          <a:p>
            <a:r>
              <a:rPr lang="en-GB" dirty="0"/>
              <a:t>Delivering sustainable benefits by scaling change requires focus at various levels</a:t>
            </a:r>
          </a:p>
        </p:txBody>
      </p:sp>
      <p:pic>
        <p:nvPicPr>
          <p:cNvPr id="3" name="Picture 2">
            <a:extLst>
              <a:ext uri="{FF2B5EF4-FFF2-40B4-BE49-F238E27FC236}">
                <a16:creationId xmlns:a16="http://schemas.microsoft.com/office/drawing/2014/main" id="{A7EFA273-76C2-4698-AEAA-9E281A9703D8}"/>
              </a:ext>
            </a:extLst>
          </p:cNvPr>
          <p:cNvPicPr>
            <a:picLocks noChangeAspect="1"/>
          </p:cNvPicPr>
          <p:nvPr/>
        </p:nvPicPr>
        <p:blipFill>
          <a:blip r:embed="rId2"/>
          <a:stretch>
            <a:fillRect/>
          </a:stretch>
        </p:blipFill>
        <p:spPr>
          <a:xfrm>
            <a:off x="6800054" y="968307"/>
            <a:ext cx="583348" cy="1293683"/>
          </a:xfrm>
          <a:prstGeom prst="rect">
            <a:avLst/>
          </a:prstGeom>
        </p:spPr>
      </p:pic>
      <p:pic>
        <p:nvPicPr>
          <p:cNvPr id="2050" name="Picture 2" descr="Library of manager png transparent download png png files ...">
            <a:extLst>
              <a:ext uri="{FF2B5EF4-FFF2-40B4-BE49-F238E27FC236}">
                <a16:creationId xmlns:a16="http://schemas.microsoft.com/office/drawing/2014/main" id="{A4529A61-3EB4-495E-9E74-EFD47294E0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4473" y="2731935"/>
            <a:ext cx="709859" cy="84836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4B8CAB6-531C-4161-8BD0-38A03F1C7101}"/>
              </a:ext>
            </a:extLst>
          </p:cNvPr>
          <p:cNvPicPr>
            <a:picLocks noChangeAspect="1"/>
          </p:cNvPicPr>
          <p:nvPr/>
        </p:nvPicPr>
        <p:blipFill>
          <a:blip r:embed="rId4"/>
          <a:stretch>
            <a:fillRect/>
          </a:stretch>
        </p:blipFill>
        <p:spPr>
          <a:xfrm>
            <a:off x="5885981" y="4318443"/>
            <a:ext cx="850818" cy="1118793"/>
          </a:xfrm>
          <a:prstGeom prst="rect">
            <a:avLst/>
          </a:prstGeom>
        </p:spPr>
      </p:pic>
      <p:pic>
        <p:nvPicPr>
          <p:cNvPr id="5" name="Picture 4">
            <a:extLst>
              <a:ext uri="{FF2B5EF4-FFF2-40B4-BE49-F238E27FC236}">
                <a16:creationId xmlns:a16="http://schemas.microsoft.com/office/drawing/2014/main" id="{E182F093-83C7-44B2-A908-C18007762B8A}"/>
              </a:ext>
            </a:extLst>
          </p:cNvPr>
          <p:cNvPicPr>
            <a:picLocks noChangeAspect="1"/>
          </p:cNvPicPr>
          <p:nvPr/>
        </p:nvPicPr>
        <p:blipFill>
          <a:blip r:embed="rId5"/>
          <a:stretch>
            <a:fillRect/>
          </a:stretch>
        </p:blipFill>
        <p:spPr>
          <a:xfrm flipH="1">
            <a:off x="7653939" y="4286766"/>
            <a:ext cx="1051650" cy="1180243"/>
          </a:xfrm>
          <a:prstGeom prst="rect">
            <a:avLst/>
          </a:prstGeom>
        </p:spPr>
      </p:pic>
      <p:sp>
        <p:nvSpPr>
          <p:cNvPr id="7" name="TextBox 6">
            <a:extLst>
              <a:ext uri="{FF2B5EF4-FFF2-40B4-BE49-F238E27FC236}">
                <a16:creationId xmlns:a16="http://schemas.microsoft.com/office/drawing/2014/main" id="{C223083D-8010-43AC-9984-FC416F974009}"/>
              </a:ext>
            </a:extLst>
          </p:cNvPr>
          <p:cNvSpPr txBox="1"/>
          <p:nvPr/>
        </p:nvSpPr>
        <p:spPr>
          <a:xfrm>
            <a:off x="6362913" y="2239160"/>
            <a:ext cx="1440802" cy="327910"/>
          </a:xfrm>
          <a:prstGeom prst="rect">
            <a:avLst/>
          </a:prstGeom>
          <a:noFill/>
        </p:spPr>
        <p:txBody>
          <a:bodyPr wrap="square" rtlCol="0">
            <a:spAutoFit/>
          </a:bodyPr>
          <a:lstStyle/>
          <a:p>
            <a:pPr algn="ctr"/>
            <a:r>
              <a:rPr lang="en-US" sz="1531" dirty="0"/>
              <a:t>Executive</a:t>
            </a:r>
            <a:endParaRPr lang="en-GB" sz="1531" dirty="0"/>
          </a:p>
        </p:txBody>
      </p:sp>
      <p:sp>
        <p:nvSpPr>
          <p:cNvPr id="8" name="TextBox 7">
            <a:extLst>
              <a:ext uri="{FF2B5EF4-FFF2-40B4-BE49-F238E27FC236}">
                <a16:creationId xmlns:a16="http://schemas.microsoft.com/office/drawing/2014/main" id="{0267C653-78CA-451E-B940-2CC2D03CE6C5}"/>
              </a:ext>
            </a:extLst>
          </p:cNvPr>
          <p:cNvSpPr txBox="1"/>
          <p:nvPr/>
        </p:nvSpPr>
        <p:spPr>
          <a:xfrm>
            <a:off x="6399001" y="3580303"/>
            <a:ext cx="1440802" cy="327910"/>
          </a:xfrm>
          <a:prstGeom prst="rect">
            <a:avLst/>
          </a:prstGeom>
          <a:noFill/>
        </p:spPr>
        <p:txBody>
          <a:bodyPr wrap="square" rtlCol="0">
            <a:spAutoFit/>
          </a:bodyPr>
          <a:lstStyle/>
          <a:p>
            <a:pPr algn="ctr"/>
            <a:r>
              <a:rPr lang="en-US" sz="1531" dirty="0"/>
              <a:t>Manager</a:t>
            </a:r>
            <a:endParaRPr lang="en-GB" sz="1531" dirty="0"/>
          </a:p>
        </p:txBody>
      </p:sp>
      <p:sp>
        <p:nvSpPr>
          <p:cNvPr id="9" name="TextBox 8">
            <a:extLst>
              <a:ext uri="{FF2B5EF4-FFF2-40B4-BE49-F238E27FC236}">
                <a16:creationId xmlns:a16="http://schemas.microsoft.com/office/drawing/2014/main" id="{8F92DD95-5F7C-4804-BC39-7304DF0FCB93}"/>
              </a:ext>
            </a:extLst>
          </p:cNvPr>
          <p:cNvSpPr txBox="1"/>
          <p:nvPr/>
        </p:nvSpPr>
        <p:spPr>
          <a:xfrm>
            <a:off x="6362913" y="5546273"/>
            <a:ext cx="1440802" cy="327910"/>
          </a:xfrm>
          <a:prstGeom prst="rect">
            <a:avLst/>
          </a:prstGeom>
          <a:noFill/>
        </p:spPr>
        <p:txBody>
          <a:bodyPr wrap="square" rtlCol="0">
            <a:spAutoFit/>
          </a:bodyPr>
          <a:lstStyle/>
          <a:p>
            <a:pPr algn="ctr"/>
            <a:r>
              <a:rPr lang="en-US" sz="1531" dirty="0"/>
              <a:t>Front line</a:t>
            </a:r>
            <a:endParaRPr lang="en-GB" sz="1531" dirty="0"/>
          </a:p>
        </p:txBody>
      </p:sp>
      <p:sp>
        <p:nvSpPr>
          <p:cNvPr id="10" name="TextBox 9">
            <a:extLst>
              <a:ext uri="{FF2B5EF4-FFF2-40B4-BE49-F238E27FC236}">
                <a16:creationId xmlns:a16="http://schemas.microsoft.com/office/drawing/2014/main" id="{BAAF54CB-89E8-4BF3-B957-025EACFE5C09}"/>
              </a:ext>
            </a:extLst>
          </p:cNvPr>
          <p:cNvSpPr txBox="1"/>
          <p:nvPr/>
        </p:nvSpPr>
        <p:spPr>
          <a:xfrm>
            <a:off x="2127107" y="1143608"/>
            <a:ext cx="3056874" cy="461665"/>
          </a:xfrm>
          <a:prstGeom prst="rect">
            <a:avLst/>
          </a:prstGeom>
          <a:noFill/>
        </p:spPr>
        <p:txBody>
          <a:bodyPr wrap="square" rtlCol="0">
            <a:spAutoFit/>
          </a:bodyPr>
          <a:lstStyle/>
          <a:p>
            <a:r>
              <a:rPr lang="en-US" sz="2400" i="1" dirty="0"/>
              <a:t>Customer satisfaction</a:t>
            </a:r>
            <a:endParaRPr lang="en-GB" sz="2400" i="1" dirty="0"/>
          </a:p>
        </p:txBody>
      </p:sp>
      <p:sp>
        <p:nvSpPr>
          <p:cNvPr id="11" name="TextBox 10">
            <a:extLst>
              <a:ext uri="{FF2B5EF4-FFF2-40B4-BE49-F238E27FC236}">
                <a16:creationId xmlns:a16="http://schemas.microsoft.com/office/drawing/2014/main" id="{534FA980-E9EF-4961-B24A-2039A2399753}"/>
              </a:ext>
            </a:extLst>
          </p:cNvPr>
          <p:cNvSpPr txBox="1"/>
          <p:nvPr/>
        </p:nvSpPr>
        <p:spPr>
          <a:xfrm>
            <a:off x="2134028" y="1471518"/>
            <a:ext cx="3056874" cy="461665"/>
          </a:xfrm>
          <a:prstGeom prst="rect">
            <a:avLst/>
          </a:prstGeom>
          <a:noFill/>
        </p:spPr>
        <p:txBody>
          <a:bodyPr wrap="square" rtlCol="0">
            <a:spAutoFit/>
          </a:bodyPr>
          <a:lstStyle/>
          <a:p>
            <a:r>
              <a:rPr lang="en-US" sz="2400" i="1" dirty="0"/>
              <a:t>Compliance risk</a:t>
            </a:r>
            <a:endParaRPr lang="en-GB" sz="2400" i="1" dirty="0"/>
          </a:p>
        </p:txBody>
      </p:sp>
      <p:sp>
        <p:nvSpPr>
          <p:cNvPr id="12" name="TextBox 11">
            <a:extLst>
              <a:ext uri="{FF2B5EF4-FFF2-40B4-BE49-F238E27FC236}">
                <a16:creationId xmlns:a16="http://schemas.microsoft.com/office/drawing/2014/main" id="{8712D72D-6F05-4A68-A4EE-D2D972F6A1C6}"/>
              </a:ext>
            </a:extLst>
          </p:cNvPr>
          <p:cNvSpPr txBox="1"/>
          <p:nvPr/>
        </p:nvSpPr>
        <p:spPr>
          <a:xfrm>
            <a:off x="2134028" y="2925286"/>
            <a:ext cx="3056874" cy="461665"/>
          </a:xfrm>
          <a:prstGeom prst="rect">
            <a:avLst/>
          </a:prstGeom>
          <a:noFill/>
        </p:spPr>
        <p:txBody>
          <a:bodyPr wrap="square" rtlCol="0">
            <a:spAutoFit/>
          </a:bodyPr>
          <a:lstStyle/>
          <a:p>
            <a:r>
              <a:rPr lang="en-US" sz="2400" i="1" dirty="0"/>
              <a:t>Area market coverage</a:t>
            </a:r>
            <a:endParaRPr lang="en-GB" sz="2400" i="1" dirty="0"/>
          </a:p>
        </p:txBody>
      </p:sp>
      <p:sp>
        <p:nvSpPr>
          <p:cNvPr id="13" name="TextBox 12">
            <a:extLst>
              <a:ext uri="{FF2B5EF4-FFF2-40B4-BE49-F238E27FC236}">
                <a16:creationId xmlns:a16="http://schemas.microsoft.com/office/drawing/2014/main" id="{0A169344-789B-4DB0-B28D-D25018BA067C}"/>
              </a:ext>
            </a:extLst>
          </p:cNvPr>
          <p:cNvSpPr txBox="1"/>
          <p:nvPr/>
        </p:nvSpPr>
        <p:spPr>
          <a:xfrm>
            <a:off x="2134028" y="4379054"/>
            <a:ext cx="3352372" cy="461665"/>
          </a:xfrm>
          <a:prstGeom prst="rect">
            <a:avLst/>
          </a:prstGeom>
          <a:noFill/>
        </p:spPr>
        <p:txBody>
          <a:bodyPr wrap="square" rtlCol="0">
            <a:spAutoFit/>
          </a:bodyPr>
          <a:lstStyle/>
          <a:p>
            <a:r>
              <a:rPr lang="en-US" sz="2400" i="1" dirty="0"/>
              <a:t>Appointments with leads</a:t>
            </a:r>
            <a:endParaRPr lang="en-GB" sz="2400" i="1" dirty="0"/>
          </a:p>
        </p:txBody>
      </p:sp>
      <p:sp>
        <p:nvSpPr>
          <p:cNvPr id="14" name="TextBox 13">
            <a:extLst>
              <a:ext uri="{FF2B5EF4-FFF2-40B4-BE49-F238E27FC236}">
                <a16:creationId xmlns:a16="http://schemas.microsoft.com/office/drawing/2014/main" id="{A52E31D7-8AEA-4C54-9CB4-0C070F21F1FE}"/>
              </a:ext>
            </a:extLst>
          </p:cNvPr>
          <p:cNvSpPr txBox="1"/>
          <p:nvPr/>
        </p:nvSpPr>
        <p:spPr>
          <a:xfrm>
            <a:off x="2134028" y="4792412"/>
            <a:ext cx="3352372" cy="461665"/>
          </a:xfrm>
          <a:prstGeom prst="rect">
            <a:avLst/>
          </a:prstGeom>
          <a:noFill/>
        </p:spPr>
        <p:txBody>
          <a:bodyPr wrap="square" rtlCol="0">
            <a:spAutoFit/>
          </a:bodyPr>
          <a:lstStyle/>
          <a:p>
            <a:r>
              <a:rPr lang="en-US" sz="2400" i="1" dirty="0"/>
              <a:t>Critical client info</a:t>
            </a:r>
            <a:endParaRPr lang="en-GB" sz="2400" i="1" dirty="0"/>
          </a:p>
        </p:txBody>
      </p:sp>
      <p:sp>
        <p:nvSpPr>
          <p:cNvPr id="15" name="TextBox 14">
            <a:extLst>
              <a:ext uri="{FF2B5EF4-FFF2-40B4-BE49-F238E27FC236}">
                <a16:creationId xmlns:a16="http://schemas.microsoft.com/office/drawing/2014/main" id="{05203197-21E8-44D5-9A0B-EF8C13EFDB60}"/>
              </a:ext>
            </a:extLst>
          </p:cNvPr>
          <p:cNvSpPr txBox="1"/>
          <p:nvPr/>
        </p:nvSpPr>
        <p:spPr>
          <a:xfrm>
            <a:off x="2134028" y="5205770"/>
            <a:ext cx="3352372" cy="461665"/>
          </a:xfrm>
          <a:prstGeom prst="rect">
            <a:avLst/>
          </a:prstGeom>
          <a:noFill/>
        </p:spPr>
        <p:txBody>
          <a:bodyPr wrap="square" rtlCol="0">
            <a:spAutoFit/>
          </a:bodyPr>
          <a:lstStyle/>
          <a:p>
            <a:r>
              <a:rPr lang="en-US" sz="2400" i="1" dirty="0"/>
              <a:t>Document meeting notes</a:t>
            </a:r>
            <a:endParaRPr lang="en-GB" sz="2400" i="1" dirty="0"/>
          </a:p>
        </p:txBody>
      </p:sp>
    </p:spTree>
    <p:extLst>
      <p:ext uri="{BB962C8B-B14F-4D97-AF65-F5344CB8AC3E}">
        <p14:creationId xmlns:p14="http://schemas.microsoft.com/office/powerpoint/2010/main" val="3082476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F4CFE-BEE9-4516-AE9A-3D86CE0717E8}"/>
              </a:ext>
            </a:extLst>
          </p:cNvPr>
          <p:cNvSpPr>
            <a:spLocks noGrp="1"/>
          </p:cNvSpPr>
          <p:nvPr>
            <p:ph type="title"/>
          </p:nvPr>
        </p:nvSpPr>
        <p:spPr/>
        <p:txBody>
          <a:bodyPr/>
          <a:lstStyle/>
          <a:p>
            <a:r>
              <a:rPr lang="en-GB" dirty="0"/>
              <a:t>This requires automation to be scalable &amp; sustainable</a:t>
            </a:r>
          </a:p>
        </p:txBody>
      </p:sp>
      <p:pic>
        <p:nvPicPr>
          <p:cNvPr id="3" name="Picture 2">
            <a:extLst>
              <a:ext uri="{FF2B5EF4-FFF2-40B4-BE49-F238E27FC236}">
                <a16:creationId xmlns:a16="http://schemas.microsoft.com/office/drawing/2014/main" id="{2EE3F807-5186-4AAC-8DA4-2D22B972C7F7}"/>
              </a:ext>
            </a:extLst>
          </p:cNvPr>
          <p:cNvPicPr>
            <a:picLocks noChangeAspect="1"/>
          </p:cNvPicPr>
          <p:nvPr/>
        </p:nvPicPr>
        <p:blipFill>
          <a:blip r:embed="rId2"/>
          <a:stretch>
            <a:fillRect/>
          </a:stretch>
        </p:blipFill>
        <p:spPr>
          <a:xfrm>
            <a:off x="712797" y="1324193"/>
            <a:ext cx="4225378" cy="2287199"/>
          </a:xfrm>
          <a:prstGeom prst="rect">
            <a:avLst/>
          </a:prstGeom>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D38A2C03-9644-413D-ACE9-DF99A2788B07}"/>
              </a:ext>
            </a:extLst>
          </p:cNvPr>
          <p:cNvPicPr>
            <a:picLocks noChangeAspect="1"/>
          </p:cNvPicPr>
          <p:nvPr/>
        </p:nvPicPr>
        <p:blipFill>
          <a:blip r:embed="rId3"/>
          <a:stretch>
            <a:fillRect/>
          </a:stretch>
        </p:blipFill>
        <p:spPr>
          <a:xfrm>
            <a:off x="5026291" y="2238903"/>
            <a:ext cx="1831620" cy="1809628"/>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67BA0A9F-F033-4D50-8ECE-A3FC8A719CC4}"/>
              </a:ext>
            </a:extLst>
          </p:cNvPr>
          <p:cNvPicPr>
            <a:picLocks noChangeAspect="1"/>
          </p:cNvPicPr>
          <p:nvPr/>
        </p:nvPicPr>
        <p:blipFill>
          <a:blip r:embed="rId4"/>
          <a:stretch>
            <a:fillRect/>
          </a:stretch>
        </p:blipFill>
        <p:spPr>
          <a:xfrm>
            <a:off x="2825486" y="4276546"/>
            <a:ext cx="1752935" cy="1224272"/>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1B713B41-990C-457B-B80B-2886317BF1B1}"/>
              </a:ext>
            </a:extLst>
          </p:cNvPr>
          <p:cNvPicPr>
            <a:picLocks noChangeAspect="1"/>
          </p:cNvPicPr>
          <p:nvPr/>
        </p:nvPicPr>
        <p:blipFill>
          <a:blip r:embed="rId5"/>
          <a:stretch>
            <a:fillRect/>
          </a:stretch>
        </p:blipFill>
        <p:spPr>
          <a:xfrm>
            <a:off x="516869" y="4204547"/>
            <a:ext cx="2178209" cy="1296271"/>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A8C81FBC-B465-48EB-970E-E01AD598663F}"/>
              </a:ext>
            </a:extLst>
          </p:cNvPr>
          <p:cNvPicPr>
            <a:picLocks noChangeAspect="1"/>
          </p:cNvPicPr>
          <p:nvPr/>
        </p:nvPicPr>
        <p:blipFill>
          <a:blip r:embed="rId6"/>
          <a:stretch>
            <a:fillRect/>
          </a:stretch>
        </p:blipFill>
        <p:spPr>
          <a:xfrm>
            <a:off x="6912643" y="2238902"/>
            <a:ext cx="3399228" cy="1809629"/>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DB903C1B-4CD9-4111-BD6D-580233020C69}"/>
              </a:ext>
            </a:extLst>
          </p:cNvPr>
          <p:cNvPicPr>
            <a:picLocks noChangeAspect="1"/>
          </p:cNvPicPr>
          <p:nvPr/>
        </p:nvPicPr>
        <p:blipFill>
          <a:blip r:embed="rId7"/>
          <a:stretch>
            <a:fillRect/>
          </a:stretch>
        </p:blipFill>
        <p:spPr>
          <a:xfrm>
            <a:off x="4578286" y="4804616"/>
            <a:ext cx="850818" cy="1118793"/>
          </a:xfrm>
          <a:prstGeom prst="rect">
            <a:avLst/>
          </a:prstGeom>
        </p:spPr>
      </p:pic>
      <p:pic>
        <p:nvPicPr>
          <p:cNvPr id="9" name="Picture 8">
            <a:extLst>
              <a:ext uri="{FF2B5EF4-FFF2-40B4-BE49-F238E27FC236}">
                <a16:creationId xmlns:a16="http://schemas.microsoft.com/office/drawing/2014/main" id="{F597DAD8-7BC1-4200-9AE1-88019CC2505A}"/>
              </a:ext>
            </a:extLst>
          </p:cNvPr>
          <p:cNvPicPr>
            <a:picLocks noChangeAspect="1"/>
          </p:cNvPicPr>
          <p:nvPr/>
        </p:nvPicPr>
        <p:blipFill>
          <a:blip r:embed="rId8"/>
          <a:stretch>
            <a:fillRect/>
          </a:stretch>
        </p:blipFill>
        <p:spPr>
          <a:xfrm>
            <a:off x="5809584" y="928487"/>
            <a:ext cx="583348" cy="1293683"/>
          </a:xfrm>
          <a:prstGeom prst="rect">
            <a:avLst/>
          </a:prstGeom>
        </p:spPr>
      </p:pic>
      <p:pic>
        <p:nvPicPr>
          <p:cNvPr id="11" name="Picture 2" descr="Library of manager png transparent download png png files ...">
            <a:extLst>
              <a:ext uri="{FF2B5EF4-FFF2-40B4-BE49-F238E27FC236}">
                <a16:creationId xmlns:a16="http://schemas.microsoft.com/office/drawing/2014/main" id="{E35177B0-4D24-4F1F-ACBF-6F9DE0A37B6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57383" y="4223192"/>
            <a:ext cx="709859" cy="84836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AB17CDCA-018F-4D81-AF1F-0B2064F28125}"/>
              </a:ext>
            </a:extLst>
          </p:cNvPr>
          <p:cNvPicPr>
            <a:picLocks noChangeAspect="1"/>
          </p:cNvPicPr>
          <p:nvPr/>
        </p:nvPicPr>
        <p:blipFill>
          <a:blip r:embed="rId10"/>
          <a:stretch>
            <a:fillRect/>
          </a:stretch>
        </p:blipFill>
        <p:spPr>
          <a:xfrm flipH="1">
            <a:off x="8505709" y="4359986"/>
            <a:ext cx="1051650" cy="1180243"/>
          </a:xfrm>
          <a:prstGeom prst="rect">
            <a:avLst/>
          </a:prstGeom>
        </p:spPr>
      </p:pic>
      <p:sp>
        <p:nvSpPr>
          <p:cNvPr id="14" name="TextBox 13">
            <a:extLst>
              <a:ext uri="{FF2B5EF4-FFF2-40B4-BE49-F238E27FC236}">
                <a16:creationId xmlns:a16="http://schemas.microsoft.com/office/drawing/2014/main" id="{A7A64FF5-022F-40B0-B5A6-C776556828CA}"/>
              </a:ext>
            </a:extLst>
          </p:cNvPr>
          <p:cNvSpPr txBox="1"/>
          <p:nvPr/>
        </p:nvSpPr>
        <p:spPr>
          <a:xfrm>
            <a:off x="7312312" y="5082267"/>
            <a:ext cx="1440802" cy="327910"/>
          </a:xfrm>
          <a:prstGeom prst="rect">
            <a:avLst/>
          </a:prstGeom>
          <a:noFill/>
        </p:spPr>
        <p:txBody>
          <a:bodyPr wrap="square" rtlCol="0">
            <a:spAutoFit/>
          </a:bodyPr>
          <a:lstStyle/>
          <a:p>
            <a:pPr algn="ctr"/>
            <a:r>
              <a:rPr lang="en-US" sz="1531" dirty="0"/>
              <a:t>Coaching</a:t>
            </a:r>
            <a:endParaRPr lang="en-GB" sz="1531" dirty="0"/>
          </a:p>
        </p:txBody>
      </p:sp>
    </p:spTree>
    <p:extLst>
      <p:ext uri="{BB962C8B-B14F-4D97-AF65-F5344CB8AC3E}">
        <p14:creationId xmlns:p14="http://schemas.microsoft.com/office/powerpoint/2010/main" val="18845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71418-B90D-A740-BFBF-ECF7BABE537B}"/>
              </a:ext>
            </a:extLst>
          </p:cNvPr>
          <p:cNvSpPr>
            <a:spLocks noGrp="1"/>
          </p:cNvSpPr>
          <p:nvPr>
            <p:ph type="title"/>
          </p:nvPr>
        </p:nvSpPr>
        <p:spPr/>
        <p:txBody>
          <a:bodyPr/>
          <a:lstStyle/>
          <a:p>
            <a:r>
              <a:rPr lang="en-US" dirty="0"/>
              <a:t>Agenda</a:t>
            </a:r>
          </a:p>
        </p:txBody>
      </p:sp>
      <p:sp>
        <p:nvSpPr>
          <p:cNvPr id="5" name="Content Placeholder 4">
            <a:extLst>
              <a:ext uri="{FF2B5EF4-FFF2-40B4-BE49-F238E27FC236}">
                <a16:creationId xmlns:a16="http://schemas.microsoft.com/office/drawing/2014/main" id="{922CA76A-E050-4F00-966B-C2E1313351E0}"/>
              </a:ext>
            </a:extLst>
          </p:cNvPr>
          <p:cNvSpPr>
            <a:spLocks noGrp="1"/>
          </p:cNvSpPr>
          <p:nvPr>
            <p:ph idx="1"/>
          </p:nvPr>
        </p:nvSpPr>
        <p:spPr/>
        <p:txBody>
          <a:bodyPr/>
          <a:lstStyle/>
          <a:p>
            <a:r>
              <a:rPr lang="en-US" dirty="0"/>
              <a:t>The importance of a more agile approach in the New World</a:t>
            </a:r>
          </a:p>
          <a:p>
            <a:endParaRPr lang="en-US" dirty="0"/>
          </a:p>
          <a:p>
            <a:r>
              <a:rPr lang="en-US" dirty="0"/>
              <a:t>What does Agile mean when applied to Transformation?</a:t>
            </a:r>
          </a:p>
          <a:p>
            <a:endParaRPr lang="en-US" dirty="0"/>
          </a:p>
          <a:p>
            <a:r>
              <a:rPr lang="en-US" dirty="0"/>
              <a:t>The application of an Agile mindset, approach and tooling to</a:t>
            </a:r>
          </a:p>
          <a:p>
            <a:pPr lvl="1"/>
            <a:r>
              <a:rPr lang="en-US" u="sng" dirty="0"/>
              <a:t>Operating Model strategy </a:t>
            </a:r>
            <a:r>
              <a:rPr lang="en-US" dirty="0"/>
              <a:t>– envisioning and selling change</a:t>
            </a:r>
          </a:p>
          <a:p>
            <a:pPr lvl="1"/>
            <a:r>
              <a:rPr lang="en-US" u="sng" dirty="0"/>
              <a:t>Design</a:t>
            </a:r>
            <a:r>
              <a:rPr lang="en-US" dirty="0"/>
              <a:t> – defining and testing packages of change</a:t>
            </a:r>
          </a:p>
          <a:p>
            <a:pPr lvl="1"/>
            <a:r>
              <a:rPr lang="en-US" u="sng" dirty="0"/>
              <a:t>Operations</a:t>
            </a:r>
            <a:r>
              <a:rPr lang="en-US" dirty="0"/>
              <a:t> – rolling out scalable, sustainable changes that deliver benefits, fast</a:t>
            </a:r>
          </a:p>
          <a:p>
            <a:endParaRPr lang="en-GB" dirty="0"/>
          </a:p>
        </p:txBody>
      </p:sp>
    </p:spTree>
    <p:extLst>
      <p:ext uri="{BB962C8B-B14F-4D97-AF65-F5344CB8AC3E}">
        <p14:creationId xmlns:p14="http://schemas.microsoft.com/office/powerpoint/2010/main" val="482095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210B-A9CB-4D1C-82D5-048E1A4ABFCE}"/>
              </a:ext>
            </a:extLst>
          </p:cNvPr>
          <p:cNvSpPr>
            <a:spLocks noGrp="1"/>
          </p:cNvSpPr>
          <p:nvPr>
            <p:ph type="title"/>
          </p:nvPr>
        </p:nvSpPr>
        <p:spPr>
          <a:xfrm>
            <a:off x="617329" y="345012"/>
            <a:ext cx="9299508" cy="1252534"/>
          </a:xfrm>
        </p:spPr>
        <p:txBody>
          <a:bodyPr>
            <a:normAutofit/>
          </a:bodyPr>
          <a:lstStyle/>
          <a:p>
            <a:r>
              <a:rPr lang="en-GB" sz="2000" dirty="0"/>
              <a:t>Effectiveness of change program can then be tracked over time</a:t>
            </a:r>
          </a:p>
        </p:txBody>
      </p:sp>
      <p:pic>
        <p:nvPicPr>
          <p:cNvPr id="3" name="Picture 2">
            <a:extLst>
              <a:ext uri="{FF2B5EF4-FFF2-40B4-BE49-F238E27FC236}">
                <a16:creationId xmlns:a16="http://schemas.microsoft.com/office/drawing/2014/main" id="{D05E5EF2-B7DB-400E-86DF-2BE99D3B568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17329" y="783771"/>
            <a:ext cx="9299508" cy="4132458"/>
          </a:xfrm>
          <a:prstGeom prst="rect">
            <a:avLst/>
          </a:prstGeom>
          <a:solidFill>
            <a:schemeClr val="bg1"/>
          </a:solidFill>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367302D1-FF6A-496A-A47F-758E484E49D1}"/>
              </a:ext>
            </a:extLst>
          </p:cNvPr>
          <p:cNvSpPr txBox="1"/>
          <p:nvPr/>
        </p:nvSpPr>
        <p:spPr>
          <a:xfrm>
            <a:off x="2396940" y="5114538"/>
            <a:ext cx="5574081" cy="461665"/>
          </a:xfrm>
          <a:prstGeom prst="rect">
            <a:avLst/>
          </a:prstGeom>
          <a:noFill/>
        </p:spPr>
        <p:txBody>
          <a:bodyPr wrap="square" rtlCol="0">
            <a:spAutoFit/>
          </a:bodyPr>
          <a:lstStyle/>
          <a:p>
            <a:r>
              <a:rPr lang="en-US" sz="2400" dirty="0"/>
              <a:t>50% to 75% reduction in costs &amp; timescales</a:t>
            </a:r>
            <a:endParaRPr lang="en-GB" sz="2400" dirty="0"/>
          </a:p>
        </p:txBody>
      </p:sp>
    </p:spTree>
    <p:extLst>
      <p:ext uri="{BB962C8B-B14F-4D97-AF65-F5344CB8AC3E}">
        <p14:creationId xmlns:p14="http://schemas.microsoft.com/office/powerpoint/2010/main" val="1492827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9CC1A-513C-44B4-8390-5A7FD213DE93}"/>
              </a:ext>
            </a:extLst>
          </p:cNvPr>
          <p:cNvSpPr>
            <a:spLocks noGrp="1"/>
          </p:cNvSpPr>
          <p:nvPr>
            <p:ph type="title"/>
          </p:nvPr>
        </p:nvSpPr>
        <p:spPr>
          <a:xfrm>
            <a:off x="712797" y="439659"/>
            <a:ext cx="8942368" cy="822636"/>
          </a:xfrm>
        </p:spPr>
        <p:txBody>
          <a:bodyPr/>
          <a:lstStyle/>
          <a:p>
            <a:r>
              <a:rPr lang="en-GB" dirty="0"/>
              <a:t>Accelerating change – approach or tools?</a:t>
            </a:r>
          </a:p>
        </p:txBody>
      </p:sp>
      <p:grpSp>
        <p:nvGrpSpPr>
          <p:cNvPr id="7" name="Group 6">
            <a:extLst>
              <a:ext uri="{FF2B5EF4-FFF2-40B4-BE49-F238E27FC236}">
                <a16:creationId xmlns:a16="http://schemas.microsoft.com/office/drawing/2014/main" id="{8A747EBD-D9C7-1A4E-AA8D-43F8B4733DCD}"/>
              </a:ext>
            </a:extLst>
          </p:cNvPr>
          <p:cNvGrpSpPr/>
          <p:nvPr/>
        </p:nvGrpSpPr>
        <p:grpSpPr>
          <a:xfrm>
            <a:off x="2259287" y="1020453"/>
            <a:ext cx="6209166" cy="2647455"/>
            <a:chOff x="133519" y="428626"/>
            <a:chExt cx="8539625" cy="3834288"/>
          </a:xfrm>
        </p:grpSpPr>
        <p:pic>
          <p:nvPicPr>
            <p:cNvPr id="1026" name="Picture 2" descr="Image result for agile mindset clipart">
              <a:extLst>
                <a:ext uri="{FF2B5EF4-FFF2-40B4-BE49-F238E27FC236}">
                  <a16:creationId xmlns:a16="http://schemas.microsoft.com/office/drawing/2014/main" id="{C64596DB-9911-4033-9DB1-B70A92C7A0C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519" y="1586291"/>
              <a:ext cx="3200400" cy="14287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AC4D31B-76A0-4A60-97C5-CA22F90C0CD2}"/>
                </a:ext>
              </a:extLst>
            </p:cNvPr>
            <p:cNvSpPr txBox="1"/>
            <p:nvPr/>
          </p:nvSpPr>
          <p:spPr>
            <a:xfrm>
              <a:off x="667592" y="3066881"/>
              <a:ext cx="1840937" cy="378702"/>
            </a:xfrm>
            <a:prstGeom prst="rect">
              <a:avLst/>
            </a:prstGeom>
            <a:noFill/>
          </p:spPr>
          <p:txBody>
            <a:bodyPr wrap="square" rtlCol="0">
              <a:spAutoFit/>
            </a:bodyPr>
            <a:lstStyle/>
            <a:p>
              <a:pPr algn="ctr"/>
              <a:r>
                <a:rPr lang="en-GB" sz="1099" dirty="0"/>
                <a:t>Agile mindset</a:t>
              </a:r>
            </a:p>
          </p:txBody>
        </p:sp>
        <p:pic>
          <p:nvPicPr>
            <p:cNvPr id="1028" name="Picture 4" descr="Image result for agile approach clipart">
              <a:extLst>
                <a:ext uri="{FF2B5EF4-FFF2-40B4-BE49-F238E27FC236}">
                  <a16:creationId xmlns:a16="http://schemas.microsoft.com/office/drawing/2014/main" id="{A322DA84-1DF6-4093-AE78-C2C6DECE0720}"/>
                </a:ext>
              </a:extLst>
            </p:cNvPr>
            <p:cNvPicPr>
              <a:picLocks noChangeAspect="1" noChangeArrowheads="1"/>
            </p:cNvPicPr>
            <p:nvPr/>
          </p:nvPicPr>
          <p:blipFill>
            <a:blip r:embed="rId3">
              <a:clrChange>
                <a:clrFrom>
                  <a:srgbClr val="F8F8F8"/>
                </a:clrFrom>
                <a:clrTo>
                  <a:srgbClr val="F8F8F8">
                    <a:alpha val="0"/>
                  </a:srgbClr>
                </a:clrTo>
              </a:clrChange>
              <a:extLst>
                <a:ext uri="{28A0092B-C50C-407E-A947-70E740481C1C}">
                  <a14:useLocalDpi xmlns:a14="http://schemas.microsoft.com/office/drawing/2010/main" val="0"/>
                </a:ext>
              </a:extLst>
            </a:blip>
            <a:srcRect/>
            <a:stretch>
              <a:fillRect/>
            </a:stretch>
          </p:blipFill>
          <p:spPr bwMode="auto">
            <a:xfrm>
              <a:off x="6473628" y="428626"/>
              <a:ext cx="1621822" cy="162182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2389DDA-4E50-40B4-8FD8-6BBCB06B33F4}"/>
                </a:ext>
              </a:extLst>
            </p:cNvPr>
            <p:cNvSpPr txBox="1"/>
            <p:nvPr/>
          </p:nvSpPr>
          <p:spPr>
            <a:xfrm>
              <a:off x="6473628" y="1830183"/>
              <a:ext cx="1840936" cy="378702"/>
            </a:xfrm>
            <a:prstGeom prst="rect">
              <a:avLst/>
            </a:prstGeom>
            <a:noFill/>
          </p:spPr>
          <p:txBody>
            <a:bodyPr wrap="square" rtlCol="0">
              <a:spAutoFit/>
            </a:bodyPr>
            <a:lstStyle/>
            <a:p>
              <a:pPr algn="ctr"/>
              <a:r>
                <a:rPr lang="en-GB" sz="1099" dirty="0"/>
                <a:t>Approach</a:t>
              </a:r>
            </a:p>
          </p:txBody>
        </p:sp>
        <p:pic>
          <p:nvPicPr>
            <p:cNvPr id="1030" name="Picture 6" descr="Image result for tools clipart">
              <a:extLst>
                <a:ext uri="{FF2B5EF4-FFF2-40B4-BE49-F238E27FC236}">
                  <a16:creationId xmlns:a16="http://schemas.microsoft.com/office/drawing/2014/main" id="{44E4A191-C339-46A8-A06B-13BDD789AB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4627" y="2666940"/>
              <a:ext cx="1238939" cy="116921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1C4C888-961B-457F-B6D7-E944D4F2F5E5}"/>
                </a:ext>
              </a:extLst>
            </p:cNvPr>
            <p:cNvSpPr txBox="1"/>
            <p:nvPr/>
          </p:nvSpPr>
          <p:spPr>
            <a:xfrm>
              <a:off x="6473629" y="3884212"/>
              <a:ext cx="1840937" cy="378702"/>
            </a:xfrm>
            <a:prstGeom prst="rect">
              <a:avLst/>
            </a:prstGeom>
            <a:noFill/>
          </p:spPr>
          <p:txBody>
            <a:bodyPr wrap="square" rtlCol="0">
              <a:spAutoFit/>
            </a:bodyPr>
            <a:lstStyle/>
            <a:p>
              <a:pPr algn="ctr"/>
              <a:r>
                <a:rPr lang="en-GB" sz="1099" dirty="0"/>
                <a:t>Tools</a:t>
              </a:r>
            </a:p>
          </p:txBody>
        </p:sp>
        <p:sp>
          <p:nvSpPr>
            <p:cNvPr id="4" name="Arrow: Right 3">
              <a:extLst>
                <a:ext uri="{FF2B5EF4-FFF2-40B4-BE49-F238E27FC236}">
                  <a16:creationId xmlns:a16="http://schemas.microsoft.com/office/drawing/2014/main" id="{77F02EEE-59EB-44E8-B2F8-CBE59EBA49B3}"/>
                </a:ext>
              </a:extLst>
            </p:cNvPr>
            <p:cNvSpPr/>
            <p:nvPr/>
          </p:nvSpPr>
          <p:spPr>
            <a:xfrm rot="20853902">
              <a:off x="2826437" y="1722719"/>
              <a:ext cx="3337333" cy="1490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dirty="0">
                <a:solidFill>
                  <a:schemeClr val="tx1"/>
                </a:solidFill>
              </a:endParaRPr>
            </a:p>
          </p:txBody>
        </p:sp>
        <p:sp>
          <p:nvSpPr>
            <p:cNvPr id="10" name="Arrow: Right 9">
              <a:extLst>
                <a:ext uri="{FF2B5EF4-FFF2-40B4-BE49-F238E27FC236}">
                  <a16:creationId xmlns:a16="http://schemas.microsoft.com/office/drawing/2014/main" id="{09469B9F-3139-420B-A4F4-5A8D3651F979}"/>
                </a:ext>
              </a:extLst>
            </p:cNvPr>
            <p:cNvSpPr/>
            <p:nvPr/>
          </p:nvSpPr>
          <p:spPr>
            <a:xfrm rot="484318">
              <a:off x="2826437" y="2992348"/>
              <a:ext cx="3337333" cy="1490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dirty="0">
                <a:solidFill>
                  <a:schemeClr val="tx1"/>
                </a:solidFill>
              </a:endParaRPr>
            </a:p>
          </p:txBody>
        </p:sp>
        <p:sp>
          <p:nvSpPr>
            <p:cNvPr id="5" name="Arrow: Curved Right 4">
              <a:extLst>
                <a:ext uri="{FF2B5EF4-FFF2-40B4-BE49-F238E27FC236}">
                  <a16:creationId xmlns:a16="http://schemas.microsoft.com/office/drawing/2014/main" id="{C1A8E670-1D1E-48A2-B1D8-0DD3CA9D8D8B}"/>
                </a:ext>
              </a:extLst>
            </p:cNvPr>
            <p:cNvSpPr/>
            <p:nvPr/>
          </p:nvSpPr>
          <p:spPr>
            <a:xfrm>
              <a:off x="6106330" y="1365151"/>
              <a:ext cx="639271" cy="204582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dirty="0">
                <a:solidFill>
                  <a:schemeClr val="tx1"/>
                </a:solidFill>
              </a:endParaRPr>
            </a:p>
          </p:txBody>
        </p:sp>
        <p:sp>
          <p:nvSpPr>
            <p:cNvPr id="12" name="Arrow: Curved Right 11">
              <a:extLst>
                <a:ext uri="{FF2B5EF4-FFF2-40B4-BE49-F238E27FC236}">
                  <a16:creationId xmlns:a16="http://schemas.microsoft.com/office/drawing/2014/main" id="{0E9FED76-4566-4926-8042-3B567E5037AF}"/>
                </a:ext>
              </a:extLst>
            </p:cNvPr>
            <p:cNvSpPr/>
            <p:nvPr/>
          </p:nvSpPr>
          <p:spPr>
            <a:xfrm flipH="1" flipV="1">
              <a:off x="8033873" y="1239537"/>
              <a:ext cx="639271" cy="204582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dirty="0">
                <a:solidFill>
                  <a:schemeClr val="tx1"/>
                </a:solidFill>
              </a:endParaRPr>
            </a:p>
          </p:txBody>
        </p:sp>
      </p:grpSp>
      <p:sp>
        <p:nvSpPr>
          <p:cNvPr id="9" name="TextBox 8">
            <a:extLst>
              <a:ext uri="{FF2B5EF4-FFF2-40B4-BE49-F238E27FC236}">
                <a16:creationId xmlns:a16="http://schemas.microsoft.com/office/drawing/2014/main" id="{2A38CDDE-BFA9-8449-97E1-C647DD9B626F}"/>
              </a:ext>
            </a:extLst>
          </p:cNvPr>
          <p:cNvSpPr txBox="1"/>
          <p:nvPr/>
        </p:nvSpPr>
        <p:spPr>
          <a:xfrm>
            <a:off x="3744846" y="4017076"/>
            <a:ext cx="4037378" cy="1488228"/>
          </a:xfrm>
          <a:prstGeom prst="rect">
            <a:avLst/>
          </a:prstGeom>
          <a:noFill/>
        </p:spPr>
        <p:txBody>
          <a:bodyPr wrap="square" rtlCol="0">
            <a:spAutoFit/>
          </a:bodyPr>
          <a:lstStyle/>
          <a:p>
            <a:r>
              <a:rPr lang="en-US" sz="9071" dirty="0"/>
              <a:t>Q &amp; A</a:t>
            </a:r>
          </a:p>
        </p:txBody>
      </p:sp>
    </p:spTree>
    <p:extLst>
      <p:ext uri="{BB962C8B-B14F-4D97-AF65-F5344CB8AC3E}">
        <p14:creationId xmlns:p14="http://schemas.microsoft.com/office/powerpoint/2010/main" val="315530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A1AD6-EFC5-4F7E-8214-B08E2791D152}"/>
              </a:ext>
            </a:extLst>
          </p:cNvPr>
          <p:cNvSpPr>
            <a:spLocks noGrp="1"/>
          </p:cNvSpPr>
          <p:nvPr>
            <p:ph type="ctrTitle"/>
          </p:nvPr>
        </p:nvSpPr>
        <p:spPr/>
        <p:txBody>
          <a:bodyPr/>
          <a:lstStyle/>
          <a:p>
            <a:r>
              <a:rPr lang="en-GB" dirty="0"/>
              <a:t>Thank you</a:t>
            </a:r>
          </a:p>
        </p:txBody>
      </p:sp>
      <p:sp>
        <p:nvSpPr>
          <p:cNvPr id="3" name="Subtitle 2">
            <a:extLst>
              <a:ext uri="{FF2B5EF4-FFF2-40B4-BE49-F238E27FC236}">
                <a16:creationId xmlns:a16="http://schemas.microsoft.com/office/drawing/2014/main" id="{F3201C1D-97A6-4D8F-8AF8-B45BC3DC507E}"/>
              </a:ext>
            </a:extLst>
          </p:cNvPr>
          <p:cNvSpPr>
            <a:spLocks noGrp="1"/>
          </p:cNvSpPr>
          <p:nvPr>
            <p:ph type="subTitle" idx="1"/>
          </p:nvPr>
        </p:nvSpPr>
        <p:spPr/>
        <p:txBody>
          <a:bodyPr/>
          <a:lstStyle/>
          <a:p>
            <a:r>
              <a:rPr lang="en-GB" dirty="0"/>
              <a:t>ccollins@i-realise.co.uk</a:t>
            </a:r>
          </a:p>
        </p:txBody>
      </p:sp>
    </p:spTree>
    <p:extLst>
      <p:ext uri="{BB962C8B-B14F-4D97-AF65-F5344CB8AC3E}">
        <p14:creationId xmlns:p14="http://schemas.microsoft.com/office/powerpoint/2010/main" val="327687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92F8705-4B30-493C-8AAC-372851743ED4}"/>
              </a:ext>
            </a:extLst>
          </p:cNvPr>
          <p:cNvSpPr txBox="1">
            <a:spLocks/>
          </p:cNvSpPr>
          <p:nvPr/>
        </p:nvSpPr>
        <p:spPr>
          <a:xfrm>
            <a:off x="1331873" y="2615065"/>
            <a:ext cx="4597979" cy="1250045"/>
          </a:xfrm>
          <a:prstGeom prst="rect">
            <a:avLst/>
          </a:prstGeom>
        </p:spPr>
        <p:txBody>
          <a:bodyPr vert="horz" lIns="77760" tIns="38880" rIns="77760" bIns="38880" rtlCol="0" anchor="ctr">
            <a:normAutofit/>
          </a:bodyPr>
          <a:lstStyle>
            <a:lvl1pPr algn="l" defTabSz="685800" rtl="0" eaLnBrk="1" latinLnBrk="0" hangingPunct="1">
              <a:lnSpc>
                <a:spcPct val="90000"/>
              </a:lnSpc>
              <a:spcBef>
                <a:spcPct val="0"/>
              </a:spcBef>
              <a:buNone/>
              <a:defRPr sz="2000" b="1" i="0" kern="1200">
                <a:solidFill>
                  <a:srgbClr val="4D4D4C"/>
                </a:solidFill>
                <a:latin typeface="Verdana" charset="0"/>
                <a:ea typeface="Verdana" charset="0"/>
                <a:cs typeface="Verdana" charset="0"/>
              </a:defRPr>
            </a:lvl1pPr>
          </a:lstStyle>
          <a:p>
            <a:r>
              <a:rPr lang="en-US" sz="3742" dirty="0">
                <a:solidFill>
                  <a:schemeClr val="tx1"/>
                </a:solidFill>
                <a:latin typeface="+mj-lt"/>
                <a:ea typeface="+mj-ea"/>
                <a:cs typeface="+mj-cs"/>
              </a:rPr>
              <a:t>Transformation has always been risky</a:t>
            </a:r>
          </a:p>
        </p:txBody>
      </p:sp>
      <p:pic>
        <p:nvPicPr>
          <p:cNvPr id="9" name="Graphic 8" descr="Document">
            <a:extLst>
              <a:ext uri="{FF2B5EF4-FFF2-40B4-BE49-F238E27FC236}">
                <a16:creationId xmlns:a16="http://schemas.microsoft.com/office/drawing/2014/main" id="{69DD8028-73A7-4C92-9D14-D2F299A6D3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6583" y="2773529"/>
            <a:ext cx="933117" cy="933117"/>
          </a:xfrm>
          <a:prstGeom prst="rect">
            <a:avLst/>
          </a:prstGeom>
        </p:spPr>
      </p:pic>
      <p:sp>
        <p:nvSpPr>
          <p:cNvPr id="10" name="Rectangle 9">
            <a:extLst>
              <a:ext uri="{FF2B5EF4-FFF2-40B4-BE49-F238E27FC236}">
                <a16:creationId xmlns:a16="http://schemas.microsoft.com/office/drawing/2014/main" id="{E2387598-8D32-4B9C-950D-6743FC105741}"/>
              </a:ext>
            </a:extLst>
          </p:cNvPr>
          <p:cNvSpPr/>
          <p:nvPr/>
        </p:nvSpPr>
        <p:spPr>
          <a:xfrm>
            <a:off x="5359794" y="46726"/>
            <a:ext cx="4597979" cy="969536"/>
          </a:xfrm>
          <a:prstGeom prst="rect">
            <a:avLst/>
          </a:prstGeom>
        </p:spPr>
        <p:txBody>
          <a:bodyPr vert="horz" lIns="77760" tIns="38880" rIns="77760" bIns="38880" rtlCol="0">
            <a:normAutofit/>
          </a:bodyPr>
          <a:lstStyle/>
          <a:p>
            <a:pPr>
              <a:lnSpc>
                <a:spcPct val="90000"/>
              </a:lnSpc>
              <a:spcBef>
                <a:spcPts val="510"/>
              </a:spcBef>
              <a:spcAft>
                <a:spcPts val="510"/>
              </a:spcAft>
            </a:pPr>
            <a:r>
              <a:rPr lang="en-US" sz="3402" dirty="0">
                <a:solidFill>
                  <a:srgbClr val="0070C0"/>
                </a:solidFill>
                <a:latin typeface="Titillium Web" charset="0"/>
              </a:rPr>
              <a:t>70% </a:t>
            </a:r>
            <a:r>
              <a:rPr lang="en-US" sz="1800" dirty="0">
                <a:solidFill>
                  <a:srgbClr val="0070C0"/>
                </a:solidFill>
                <a:latin typeface="Titillium Web" charset="0"/>
              </a:rPr>
              <a:t>of change programs fail to achieve their goals - </a:t>
            </a:r>
            <a:r>
              <a:rPr lang="en-US" sz="1701" b="1" dirty="0">
                <a:solidFill>
                  <a:srgbClr val="0070C0"/>
                </a:solidFill>
                <a:latin typeface="Titillium Web" charset="0"/>
              </a:rPr>
              <a:t>McKinsey Global Research</a:t>
            </a:r>
          </a:p>
        </p:txBody>
      </p:sp>
      <p:sp>
        <p:nvSpPr>
          <p:cNvPr id="11" name="Rectangle 10">
            <a:extLst>
              <a:ext uri="{FF2B5EF4-FFF2-40B4-BE49-F238E27FC236}">
                <a16:creationId xmlns:a16="http://schemas.microsoft.com/office/drawing/2014/main" id="{92ADC2BE-756A-4071-8DAD-060C347FD374}"/>
              </a:ext>
            </a:extLst>
          </p:cNvPr>
          <p:cNvSpPr/>
          <p:nvPr/>
        </p:nvSpPr>
        <p:spPr>
          <a:xfrm>
            <a:off x="5294756" y="944720"/>
            <a:ext cx="4728054" cy="1203471"/>
          </a:xfrm>
          <a:prstGeom prst="rect">
            <a:avLst/>
          </a:prstGeom>
        </p:spPr>
        <p:txBody>
          <a:bodyPr wrap="square">
            <a:spAutoFit/>
          </a:bodyPr>
          <a:lstStyle/>
          <a:p>
            <a:pPr>
              <a:spcAft>
                <a:spcPts val="510"/>
              </a:spcAft>
            </a:pPr>
            <a:r>
              <a:rPr lang="en-US" sz="3402" dirty="0">
                <a:solidFill>
                  <a:srgbClr val="0070C0"/>
                </a:solidFill>
                <a:latin typeface="Titillium Web" charset="0"/>
                <a:ea typeface="Titillium Web" charset="0"/>
                <a:cs typeface="Titillium Web" charset="0"/>
              </a:rPr>
              <a:t>Over 50% </a:t>
            </a:r>
          </a:p>
          <a:p>
            <a:pPr>
              <a:spcAft>
                <a:spcPts val="510"/>
              </a:spcAft>
            </a:pPr>
            <a:r>
              <a:rPr lang="en-US" sz="1701" dirty="0">
                <a:solidFill>
                  <a:srgbClr val="0070C0"/>
                </a:solidFill>
                <a:latin typeface="Titillium Web" charset="0"/>
                <a:ea typeface="Titillium Web" charset="0"/>
                <a:cs typeface="Titillium Web" charset="0"/>
              </a:rPr>
              <a:t>Of transformation program failures are due to taking too long </a:t>
            </a:r>
            <a:r>
              <a:rPr lang="en-US" sz="1701" b="1" dirty="0">
                <a:solidFill>
                  <a:srgbClr val="0070C0"/>
                </a:solidFill>
                <a:latin typeface="Titillium Web" charset="0"/>
                <a:ea typeface="Titillium Web" charset="0"/>
                <a:cs typeface="Titillium Web" charset="0"/>
              </a:rPr>
              <a:t>– CIO &amp; KPMG Survey</a:t>
            </a:r>
          </a:p>
        </p:txBody>
      </p:sp>
      <p:sp>
        <p:nvSpPr>
          <p:cNvPr id="3" name="TextBox 2">
            <a:extLst>
              <a:ext uri="{FF2B5EF4-FFF2-40B4-BE49-F238E27FC236}">
                <a16:creationId xmlns:a16="http://schemas.microsoft.com/office/drawing/2014/main" id="{6AAA407D-408C-492D-B37A-50D1ED306411}"/>
              </a:ext>
            </a:extLst>
          </p:cNvPr>
          <p:cNvSpPr txBox="1"/>
          <p:nvPr/>
        </p:nvSpPr>
        <p:spPr>
          <a:xfrm>
            <a:off x="5294756" y="2110824"/>
            <a:ext cx="4597979" cy="3191643"/>
          </a:xfrm>
          <a:prstGeom prst="rect">
            <a:avLst/>
          </a:prstGeom>
          <a:noFill/>
        </p:spPr>
        <p:txBody>
          <a:bodyPr wrap="square" rtlCol="0">
            <a:spAutoFit/>
          </a:bodyPr>
          <a:lstStyle/>
          <a:p>
            <a:pPr>
              <a:lnSpc>
                <a:spcPct val="150000"/>
              </a:lnSpc>
            </a:pPr>
            <a:r>
              <a:rPr lang="en-US" sz="3402" dirty="0">
                <a:solidFill>
                  <a:srgbClr val="0070C0"/>
                </a:solidFill>
                <a:latin typeface="Titillium Web" charset="0"/>
              </a:rPr>
              <a:t>33% </a:t>
            </a:r>
            <a:r>
              <a:rPr lang="en-US" sz="1700" dirty="0">
                <a:solidFill>
                  <a:srgbClr val="0070C0"/>
                </a:solidFill>
                <a:latin typeface="Titillium Web" charset="0"/>
              </a:rPr>
              <a:t>of IT projects fail because senior management doesn’t get involved and requirements/scope change mid-way through the project. </a:t>
            </a:r>
          </a:p>
          <a:p>
            <a:pPr>
              <a:lnSpc>
                <a:spcPct val="150000"/>
              </a:lnSpc>
            </a:pPr>
            <a:r>
              <a:rPr lang="en-US" sz="1700" b="1" dirty="0">
                <a:solidFill>
                  <a:srgbClr val="0070C0"/>
                </a:solidFill>
                <a:latin typeface="Titillium Web" charset="0"/>
              </a:rPr>
              <a:t>Source: A Replicated Survey of IT Software Project Failures by Khaled El </a:t>
            </a:r>
            <a:r>
              <a:rPr lang="en-US" sz="1700" b="1" dirty="0" err="1">
                <a:solidFill>
                  <a:srgbClr val="0070C0"/>
                </a:solidFill>
                <a:latin typeface="Titillium Web" charset="0"/>
              </a:rPr>
              <a:t>Emam</a:t>
            </a:r>
            <a:r>
              <a:rPr lang="en-US" sz="1700" b="1" dirty="0">
                <a:solidFill>
                  <a:srgbClr val="0070C0"/>
                </a:solidFill>
                <a:latin typeface="Titillium Web" charset="0"/>
              </a:rPr>
              <a:t> and A. </a:t>
            </a:r>
            <a:r>
              <a:rPr lang="en-US" sz="1700" b="1" dirty="0" err="1">
                <a:solidFill>
                  <a:srgbClr val="0070C0"/>
                </a:solidFill>
                <a:latin typeface="Titillium Web" charset="0"/>
              </a:rPr>
              <a:t>Güneş</a:t>
            </a:r>
            <a:r>
              <a:rPr lang="en-US" sz="1700" b="1" dirty="0">
                <a:solidFill>
                  <a:srgbClr val="0070C0"/>
                </a:solidFill>
                <a:latin typeface="Titillium Web" charset="0"/>
              </a:rPr>
              <a:t> Koru, 2008 </a:t>
            </a:r>
          </a:p>
        </p:txBody>
      </p:sp>
    </p:spTree>
    <p:extLst>
      <p:ext uri="{BB962C8B-B14F-4D97-AF65-F5344CB8AC3E}">
        <p14:creationId xmlns:p14="http://schemas.microsoft.com/office/powerpoint/2010/main" val="277045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A5CEC-D239-4C45-B283-ED2C10CC9458}"/>
              </a:ext>
            </a:extLst>
          </p:cNvPr>
          <p:cNvSpPr>
            <a:spLocks noGrp="1"/>
          </p:cNvSpPr>
          <p:nvPr>
            <p:ph type="title"/>
          </p:nvPr>
        </p:nvSpPr>
        <p:spPr/>
        <p:txBody>
          <a:bodyPr/>
          <a:lstStyle/>
          <a:p>
            <a:r>
              <a:rPr lang="en-GB" dirty="0"/>
              <a:t>Cut corners to accelerate change</a:t>
            </a:r>
          </a:p>
        </p:txBody>
      </p:sp>
      <p:sp>
        <p:nvSpPr>
          <p:cNvPr id="7" name="Slide Number Placeholder 6">
            <a:extLst>
              <a:ext uri="{FF2B5EF4-FFF2-40B4-BE49-F238E27FC236}">
                <a16:creationId xmlns:a16="http://schemas.microsoft.com/office/drawing/2014/main" id="{91178F90-D6DB-42D4-A6BB-57B4EB07DD27}"/>
              </a:ext>
            </a:extLst>
          </p:cNvPr>
          <p:cNvSpPr>
            <a:spLocks noGrp="1"/>
          </p:cNvSpPr>
          <p:nvPr>
            <p:ph type="sldNum" sz="quarter" idx="12"/>
          </p:nvPr>
        </p:nvSpPr>
        <p:spPr/>
        <p:txBody>
          <a:bodyPr/>
          <a:lstStyle/>
          <a:p>
            <a:fld id="{98F50333-D54F-4EB7-AD3C-63A2BF60C6A4}" type="slidenum">
              <a:rPr lang="en-GB" altLang="en-US" smtClean="0"/>
              <a:pPr/>
              <a:t>5</a:t>
            </a:fld>
            <a:endParaRPr lang="en-GB" altLang="en-US"/>
          </a:p>
        </p:txBody>
      </p:sp>
      <p:sp>
        <p:nvSpPr>
          <p:cNvPr id="4" name="Explosion: 8 Points 3">
            <a:extLst>
              <a:ext uri="{FF2B5EF4-FFF2-40B4-BE49-F238E27FC236}">
                <a16:creationId xmlns:a16="http://schemas.microsoft.com/office/drawing/2014/main" id="{AC3F171C-72F4-4DD8-87C7-15AFE3F17DA2}"/>
              </a:ext>
            </a:extLst>
          </p:cNvPr>
          <p:cNvSpPr/>
          <p:nvPr/>
        </p:nvSpPr>
        <p:spPr>
          <a:xfrm>
            <a:off x="363255" y="945829"/>
            <a:ext cx="2843408" cy="2918564"/>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Don’t understand AS-IS</a:t>
            </a:r>
          </a:p>
        </p:txBody>
      </p:sp>
      <p:sp>
        <p:nvSpPr>
          <p:cNvPr id="14" name="Explosion: 8 Points 13">
            <a:extLst>
              <a:ext uri="{FF2B5EF4-FFF2-40B4-BE49-F238E27FC236}">
                <a16:creationId xmlns:a16="http://schemas.microsoft.com/office/drawing/2014/main" id="{D9976B46-17EF-453B-A2F0-846D3D243DDA}"/>
              </a:ext>
            </a:extLst>
          </p:cNvPr>
          <p:cNvSpPr/>
          <p:nvPr/>
        </p:nvSpPr>
        <p:spPr>
          <a:xfrm>
            <a:off x="3762277" y="1039887"/>
            <a:ext cx="2843408" cy="2918564"/>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Jump to solutions</a:t>
            </a:r>
          </a:p>
        </p:txBody>
      </p:sp>
      <p:sp>
        <p:nvSpPr>
          <p:cNvPr id="15" name="Explosion: 8 Points 14">
            <a:extLst>
              <a:ext uri="{FF2B5EF4-FFF2-40B4-BE49-F238E27FC236}">
                <a16:creationId xmlns:a16="http://schemas.microsoft.com/office/drawing/2014/main" id="{790F5853-D115-42DD-8BDB-7EE39731C3DB}"/>
              </a:ext>
            </a:extLst>
          </p:cNvPr>
          <p:cNvSpPr/>
          <p:nvPr/>
        </p:nvSpPr>
        <p:spPr>
          <a:xfrm>
            <a:off x="7161300" y="945829"/>
            <a:ext cx="2843408" cy="2918564"/>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Limited training/hand-holding</a:t>
            </a:r>
          </a:p>
        </p:txBody>
      </p:sp>
      <p:sp>
        <p:nvSpPr>
          <p:cNvPr id="16" name="Explosion: 8 Points 15">
            <a:extLst>
              <a:ext uri="{FF2B5EF4-FFF2-40B4-BE49-F238E27FC236}">
                <a16:creationId xmlns:a16="http://schemas.microsoft.com/office/drawing/2014/main" id="{E026C960-E964-4E01-B6CF-E093E5709EFD}"/>
              </a:ext>
            </a:extLst>
          </p:cNvPr>
          <p:cNvSpPr/>
          <p:nvPr/>
        </p:nvSpPr>
        <p:spPr>
          <a:xfrm>
            <a:off x="1784958" y="3561611"/>
            <a:ext cx="2843408" cy="2918564"/>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Avoid benefit tracking</a:t>
            </a:r>
          </a:p>
        </p:txBody>
      </p:sp>
      <p:sp>
        <p:nvSpPr>
          <p:cNvPr id="17" name="Explosion: 8 Points 16">
            <a:extLst>
              <a:ext uri="{FF2B5EF4-FFF2-40B4-BE49-F238E27FC236}">
                <a16:creationId xmlns:a16="http://schemas.microsoft.com/office/drawing/2014/main" id="{36C2342A-B69D-4155-B703-A5C19FA151EA}"/>
              </a:ext>
            </a:extLst>
          </p:cNvPr>
          <p:cNvSpPr/>
          <p:nvPr/>
        </p:nvSpPr>
        <p:spPr>
          <a:xfrm>
            <a:off x="5461789" y="3459662"/>
            <a:ext cx="2843408" cy="2918564"/>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Take head-count savings too early</a:t>
            </a:r>
          </a:p>
        </p:txBody>
      </p:sp>
    </p:spTree>
    <p:extLst>
      <p:ext uri="{BB962C8B-B14F-4D97-AF65-F5344CB8AC3E}">
        <p14:creationId xmlns:p14="http://schemas.microsoft.com/office/powerpoint/2010/main" val="14687556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8459F-A3C4-4F40-A95A-0F0779D1DFCC}"/>
              </a:ext>
            </a:extLst>
          </p:cNvPr>
          <p:cNvSpPr>
            <a:spLocks noGrp="1"/>
          </p:cNvSpPr>
          <p:nvPr>
            <p:ph type="title"/>
          </p:nvPr>
        </p:nvSpPr>
        <p:spPr>
          <a:xfrm>
            <a:off x="7115609" y="2761212"/>
            <a:ext cx="3252354" cy="822636"/>
          </a:xfrm>
        </p:spPr>
        <p:txBody>
          <a:bodyPr anchor="ctr">
            <a:noAutofit/>
          </a:bodyPr>
          <a:lstStyle/>
          <a:p>
            <a:pPr algn="ctr">
              <a:lnSpc>
                <a:spcPct val="100000"/>
              </a:lnSpc>
            </a:pPr>
            <a:r>
              <a:rPr lang="en-GB" sz="2400" b="1" dirty="0"/>
              <a:t>We have the experience to accelerate transformation without increasing risk</a:t>
            </a:r>
          </a:p>
        </p:txBody>
      </p:sp>
      <p:pic>
        <p:nvPicPr>
          <p:cNvPr id="5" name="Picture 12" descr="Image result for gsk">
            <a:extLst>
              <a:ext uri="{FF2B5EF4-FFF2-40B4-BE49-F238E27FC236}">
                <a16:creationId xmlns:a16="http://schemas.microsoft.com/office/drawing/2014/main" id="{D5758B17-BA0E-4FEE-B332-669DCD1B9E3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7654" y="604375"/>
            <a:ext cx="1785972" cy="15359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Image result for marks and spencer">
            <a:extLst>
              <a:ext uri="{FF2B5EF4-FFF2-40B4-BE49-F238E27FC236}">
                <a16:creationId xmlns:a16="http://schemas.microsoft.com/office/drawing/2014/main" id="{CA98C3CF-A256-4CC7-B642-5C10C705EF7C}"/>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1766" r="-1" b="10378"/>
          <a:stretch/>
        </p:blipFill>
        <p:spPr bwMode="auto">
          <a:xfrm>
            <a:off x="2689394" y="850915"/>
            <a:ext cx="1785972" cy="104285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dhl">
            <a:extLst>
              <a:ext uri="{FF2B5EF4-FFF2-40B4-BE49-F238E27FC236}">
                <a16:creationId xmlns:a16="http://schemas.microsoft.com/office/drawing/2014/main" id="{FDF24E9D-B8AF-40BF-BA9A-02F3DB4C831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3608" r="13142"/>
          <a:stretch/>
        </p:blipFill>
        <p:spPr bwMode="auto">
          <a:xfrm>
            <a:off x="2699064" y="1975907"/>
            <a:ext cx="1785971" cy="17859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Image result for greene king">
            <a:extLst>
              <a:ext uri="{FF2B5EF4-FFF2-40B4-BE49-F238E27FC236}">
                <a16:creationId xmlns:a16="http://schemas.microsoft.com/office/drawing/2014/main" id="{77DD90C9-8492-4229-8AC1-FC165F031932}"/>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70033" b="-50518"/>
          <a:stretch/>
        </p:blipFill>
        <p:spPr bwMode="auto">
          <a:xfrm>
            <a:off x="4801656" y="1803479"/>
            <a:ext cx="1785972" cy="17594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Image result for Argos">
            <a:extLst>
              <a:ext uri="{FF2B5EF4-FFF2-40B4-BE49-F238E27FC236}">
                <a16:creationId xmlns:a16="http://schemas.microsoft.com/office/drawing/2014/main" id="{6C2EB006-935C-434D-9E01-A7C7253BDBA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886" y="2501128"/>
            <a:ext cx="2071725" cy="10617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Image result for equifax">
            <a:extLst>
              <a:ext uri="{FF2B5EF4-FFF2-40B4-BE49-F238E27FC236}">
                <a16:creationId xmlns:a16="http://schemas.microsoft.com/office/drawing/2014/main" id="{53F1825A-03F0-4D2A-8AC8-55456899E3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74135" y="1092935"/>
            <a:ext cx="2310059" cy="45679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burger king">
            <a:extLst>
              <a:ext uri="{FF2B5EF4-FFF2-40B4-BE49-F238E27FC236}">
                <a16:creationId xmlns:a16="http://schemas.microsoft.com/office/drawing/2014/main" id="{712EE19A-52AC-4ADA-B558-05AA415C66E2}"/>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5318" t="6374" r="26968" b="8597"/>
          <a:stretch/>
        </p:blipFill>
        <p:spPr bwMode="auto">
          <a:xfrm>
            <a:off x="5489769" y="3761879"/>
            <a:ext cx="1494425" cy="159785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corelogic">
            <a:extLst>
              <a:ext uri="{FF2B5EF4-FFF2-40B4-BE49-F238E27FC236}">
                <a16:creationId xmlns:a16="http://schemas.microsoft.com/office/drawing/2014/main" id="{4A08F520-A90A-4DA7-9220-E3DCA1391E61}"/>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21573" b="40041"/>
          <a:stretch/>
        </p:blipFill>
        <p:spPr bwMode="auto">
          <a:xfrm>
            <a:off x="2252611" y="4122698"/>
            <a:ext cx="3200559" cy="9214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met office">
            <a:extLst>
              <a:ext uri="{FF2B5EF4-FFF2-40B4-BE49-F238E27FC236}">
                <a16:creationId xmlns:a16="http://schemas.microsoft.com/office/drawing/2014/main" id="{0C9D2546-6C9B-49C3-BF62-85E11FD4EED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7105" y="4065152"/>
            <a:ext cx="1612691" cy="1612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6456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9CC1A-513C-44B4-8390-5A7FD213DE93}"/>
              </a:ext>
            </a:extLst>
          </p:cNvPr>
          <p:cNvSpPr>
            <a:spLocks noGrp="1"/>
          </p:cNvSpPr>
          <p:nvPr>
            <p:ph type="title"/>
          </p:nvPr>
        </p:nvSpPr>
        <p:spPr/>
        <p:txBody>
          <a:bodyPr>
            <a:normAutofit/>
          </a:bodyPr>
          <a:lstStyle/>
          <a:p>
            <a:r>
              <a:rPr lang="en-GB" sz="2800" dirty="0"/>
              <a:t>Accelerating change – approach or tools?</a:t>
            </a:r>
          </a:p>
        </p:txBody>
      </p:sp>
      <p:pic>
        <p:nvPicPr>
          <p:cNvPr id="1026" name="Picture 2" descr="Image result for agile mindset clipart">
            <a:extLst>
              <a:ext uri="{FF2B5EF4-FFF2-40B4-BE49-F238E27FC236}">
                <a16:creationId xmlns:a16="http://schemas.microsoft.com/office/drawing/2014/main" id="{C64596DB-9911-4033-9DB1-B70A92C7A0C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1391" y="2122720"/>
            <a:ext cx="3628787" cy="161999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AC4D31B-76A0-4A60-97C5-CA22F90C0CD2}"/>
              </a:ext>
            </a:extLst>
          </p:cNvPr>
          <p:cNvSpPr txBox="1"/>
          <p:nvPr/>
        </p:nvSpPr>
        <p:spPr>
          <a:xfrm>
            <a:off x="756953" y="3801495"/>
            <a:ext cx="2087355" cy="461665"/>
          </a:xfrm>
          <a:prstGeom prst="rect">
            <a:avLst/>
          </a:prstGeom>
          <a:noFill/>
        </p:spPr>
        <p:txBody>
          <a:bodyPr wrap="square" rtlCol="0">
            <a:spAutoFit/>
          </a:bodyPr>
          <a:lstStyle/>
          <a:p>
            <a:pPr algn="ctr"/>
            <a:r>
              <a:rPr lang="en-GB" sz="2400" dirty="0"/>
              <a:t>Agile mindset</a:t>
            </a:r>
          </a:p>
        </p:txBody>
      </p:sp>
      <p:pic>
        <p:nvPicPr>
          <p:cNvPr id="1028" name="Picture 4" descr="Image result for agile approach clipart">
            <a:extLst>
              <a:ext uri="{FF2B5EF4-FFF2-40B4-BE49-F238E27FC236}">
                <a16:creationId xmlns:a16="http://schemas.microsoft.com/office/drawing/2014/main" id="{A322DA84-1DF6-4093-AE78-C2C6DECE0720}"/>
              </a:ext>
            </a:extLst>
          </p:cNvPr>
          <p:cNvPicPr>
            <a:picLocks noChangeAspect="1" noChangeArrowheads="1"/>
          </p:cNvPicPr>
          <p:nvPr/>
        </p:nvPicPr>
        <p:blipFill>
          <a:blip r:embed="rId3">
            <a:clrChange>
              <a:clrFrom>
                <a:srgbClr val="F8F8F8"/>
              </a:clrFrom>
              <a:clrTo>
                <a:srgbClr val="F8F8F8">
                  <a:alpha val="0"/>
                </a:srgbClr>
              </a:clrTo>
            </a:clrChange>
            <a:extLst>
              <a:ext uri="{28A0092B-C50C-407E-A947-70E740481C1C}">
                <a14:useLocalDpi xmlns:a14="http://schemas.microsoft.com/office/drawing/2010/main" val="0"/>
              </a:ext>
            </a:extLst>
          </a:blip>
          <a:srcRect/>
          <a:stretch>
            <a:fillRect/>
          </a:stretch>
        </p:blipFill>
        <p:spPr bwMode="auto">
          <a:xfrm>
            <a:off x="7340150" y="810097"/>
            <a:ext cx="1838910" cy="183891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2389DDA-4E50-40B4-8FD8-6BBCB06B33F4}"/>
              </a:ext>
            </a:extLst>
          </p:cNvPr>
          <p:cNvSpPr txBox="1"/>
          <p:nvPr/>
        </p:nvSpPr>
        <p:spPr>
          <a:xfrm>
            <a:off x="7340150" y="2399260"/>
            <a:ext cx="2087356" cy="461665"/>
          </a:xfrm>
          <a:prstGeom prst="rect">
            <a:avLst/>
          </a:prstGeom>
          <a:noFill/>
        </p:spPr>
        <p:txBody>
          <a:bodyPr wrap="square" rtlCol="0">
            <a:spAutoFit/>
          </a:bodyPr>
          <a:lstStyle/>
          <a:p>
            <a:pPr algn="ctr"/>
            <a:r>
              <a:rPr lang="en-GB" sz="2400" dirty="0">
                <a:solidFill>
                  <a:schemeClr val="bg1"/>
                </a:solidFill>
              </a:rPr>
              <a:t>Approach</a:t>
            </a:r>
          </a:p>
        </p:txBody>
      </p:sp>
      <p:pic>
        <p:nvPicPr>
          <p:cNvPr id="1030" name="Picture 6" descr="Image result for tools clipart">
            <a:extLst>
              <a:ext uri="{FF2B5EF4-FFF2-40B4-BE49-F238E27FC236}">
                <a16:creationId xmlns:a16="http://schemas.microsoft.com/office/drawing/2014/main" id="{44E4A191-C339-46A8-A06B-13BDD789AB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1439" y="3348019"/>
            <a:ext cx="1404776" cy="132571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1C4C888-961B-457F-B6D7-E944D4F2F5E5}"/>
              </a:ext>
            </a:extLst>
          </p:cNvPr>
          <p:cNvSpPr txBox="1"/>
          <p:nvPr/>
        </p:nvSpPr>
        <p:spPr>
          <a:xfrm>
            <a:off x="7340149" y="4728229"/>
            <a:ext cx="2087355" cy="461665"/>
          </a:xfrm>
          <a:prstGeom prst="rect">
            <a:avLst/>
          </a:prstGeom>
          <a:noFill/>
        </p:spPr>
        <p:txBody>
          <a:bodyPr wrap="square" rtlCol="0">
            <a:spAutoFit/>
          </a:bodyPr>
          <a:lstStyle/>
          <a:p>
            <a:pPr algn="ctr"/>
            <a:r>
              <a:rPr lang="en-GB" sz="2400" dirty="0">
                <a:solidFill>
                  <a:schemeClr val="bg1"/>
                </a:solidFill>
              </a:rPr>
              <a:t>Tools</a:t>
            </a:r>
            <a:endParaRPr lang="en-GB" sz="1050" dirty="0">
              <a:solidFill>
                <a:schemeClr val="bg1"/>
              </a:solidFill>
            </a:endParaRPr>
          </a:p>
        </p:txBody>
      </p:sp>
      <p:sp>
        <p:nvSpPr>
          <p:cNvPr id="4" name="Arrow: Right 3">
            <a:extLst>
              <a:ext uri="{FF2B5EF4-FFF2-40B4-BE49-F238E27FC236}">
                <a16:creationId xmlns:a16="http://schemas.microsoft.com/office/drawing/2014/main" id="{77F02EEE-59EB-44E8-B2F8-CBE59EBA49B3}"/>
              </a:ext>
            </a:extLst>
          </p:cNvPr>
          <p:cNvSpPr/>
          <p:nvPr/>
        </p:nvSpPr>
        <p:spPr>
          <a:xfrm rot="20853902">
            <a:off x="3204768" y="2277410"/>
            <a:ext cx="3784049" cy="1690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p>
        </p:txBody>
      </p:sp>
      <p:sp>
        <p:nvSpPr>
          <p:cNvPr id="10" name="Arrow: Right 9">
            <a:extLst>
              <a:ext uri="{FF2B5EF4-FFF2-40B4-BE49-F238E27FC236}">
                <a16:creationId xmlns:a16="http://schemas.microsoft.com/office/drawing/2014/main" id="{09469B9F-3139-420B-A4F4-5A8D3651F979}"/>
              </a:ext>
            </a:extLst>
          </p:cNvPr>
          <p:cNvSpPr/>
          <p:nvPr/>
        </p:nvSpPr>
        <p:spPr>
          <a:xfrm rot="484318">
            <a:off x="3204768" y="3716984"/>
            <a:ext cx="3784049" cy="1690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p>
        </p:txBody>
      </p:sp>
      <p:sp>
        <p:nvSpPr>
          <p:cNvPr id="5" name="Arrow: Curved Right 4">
            <a:extLst>
              <a:ext uri="{FF2B5EF4-FFF2-40B4-BE49-F238E27FC236}">
                <a16:creationId xmlns:a16="http://schemas.microsoft.com/office/drawing/2014/main" id="{C1A8E670-1D1E-48A2-B1D8-0DD3CA9D8D8B}"/>
              </a:ext>
            </a:extLst>
          </p:cNvPr>
          <p:cNvSpPr/>
          <p:nvPr/>
        </p:nvSpPr>
        <p:spPr>
          <a:xfrm>
            <a:off x="6923688" y="1871980"/>
            <a:ext cx="724840" cy="23196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solidFill>
                <a:schemeClr val="tx1"/>
              </a:solidFill>
            </a:endParaRPr>
          </a:p>
        </p:txBody>
      </p:sp>
      <p:sp>
        <p:nvSpPr>
          <p:cNvPr id="12" name="Arrow: Curved Right 11">
            <a:extLst>
              <a:ext uri="{FF2B5EF4-FFF2-40B4-BE49-F238E27FC236}">
                <a16:creationId xmlns:a16="http://schemas.microsoft.com/office/drawing/2014/main" id="{0E9FED76-4566-4926-8042-3B567E5037AF}"/>
              </a:ext>
            </a:extLst>
          </p:cNvPr>
          <p:cNvSpPr/>
          <p:nvPr/>
        </p:nvSpPr>
        <p:spPr>
          <a:xfrm flipH="1" flipV="1">
            <a:off x="9109241" y="1729552"/>
            <a:ext cx="724840" cy="23196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solidFill>
                <a:schemeClr val="tx1"/>
              </a:solidFill>
            </a:endParaRPr>
          </a:p>
        </p:txBody>
      </p:sp>
      <p:sp>
        <p:nvSpPr>
          <p:cNvPr id="13" name="Title 1">
            <a:extLst>
              <a:ext uri="{FF2B5EF4-FFF2-40B4-BE49-F238E27FC236}">
                <a16:creationId xmlns:a16="http://schemas.microsoft.com/office/drawing/2014/main" id="{FF1D3A35-FE3E-4673-BA7D-FE57C56062CB}"/>
              </a:ext>
            </a:extLst>
          </p:cNvPr>
          <p:cNvSpPr txBox="1">
            <a:spLocks/>
          </p:cNvSpPr>
          <p:nvPr/>
        </p:nvSpPr>
        <p:spPr>
          <a:xfrm>
            <a:off x="712797" y="4859675"/>
            <a:ext cx="8942368" cy="822636"/>
          </a:xfrm>
          <a:prstGeom prst="rect">
            <a:avLst/>
          </a:prstGeom>
        </p:spPr>
        <p:txBody>
          <a:bodyPr vert="horz" lIns="103680" tIns="51840" rIns="103680" bIns="51840" rtlCol="0" anchor="ctr">
            <a:normAutofit/>
          </a:bodyPr>
          <a:lstStyle>
            <a:lvl1pPr algn="l" defTabSz="685800" rtl="0" eaLnBrk="1" latinLnBrk="0" hangingPunct="1">
              <a:lnSpc>
                <a:spcPct val="90000"/>
              </a:lnSpc>
              <a:spcBef>
                <a:spcPct val="0"/>
              </a:spcBef>
              <a:buNone/>
              <a:defRPr sz="2100" b="1" i="0" kern="1200">
                <a:solidFill>
                  <a:srgbClr val="4D4D4C"/>
                </a:solidFill>
                <a:latin typeface="Verdana" charset="0"/>
                <a:ea typeface="Verdana" charset="0"/>
                <a:cs typeface="Verdana" charset="0"/>
              </a:defRPr>
            </a:lvl1pPr>
          </a:lstStyle>
          <a:p>
            <a:r>
              <a:rPr lang="en-GB" sz="2381" dirty="0"/>
              <a:t>. . . both, but mindset first</a:t>
            </a:r>
          </a:p>
        </p:txBody>
      </p:sp>
    </p:spTree>
    <p:extLst>
      <p:ext uri="{BB962C8B-B14F-4D97-AF65-F5344CB8AC3E}">
        <p14:creationId xmlns:p14="http://schemas.microsoft.com/office/powerpoint/2010/main" val="776169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4" grpId="0" animBg="1"/>
      <p:bldP spid="10" grpId="0" animBg="1"/>
      <p:bldP spid="5" grpId="0" animBg="1"/>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9ED25-878A-44BC-9864-1411AD6FFB62}"/>
              </a:ext>
            </a:extLst>
          </p:cNvPr>
          <p:cNvSpPr>
            <a:spLocks noGrp="1"/>
          </p:cNvSpPr>
          <p:nvPr>
            <p:ph type="title"/>
          </p:nvPr>
        </p:nvSpPr>
        <p:spPr/>
        <p:txBody>
          <a:bodyPr>
            <a:normAutofit/>
          </a:bodyPr>
          <a:lstStyle/>
          <a:p>
            <a:r>
              <a:rPr lang="en-GB" sz="2800" dirty="0"/>
              <a:t>So – what is Agile thinking?</a:t>
            </a:r>
          </a:p>
        </p:txBody>
      </p:sp>
      <p:sp>
        <p:nvSpPr>
          <p:cNvPr id="7" name="Slide Number Placeholder 6">
            <a:extLst>
              <a:ext uri="{FF2B5EF4-FFF2-40B4-BE49-F238E27FC236}">
                <a16:creationId xmlns:a16="http://schemas.microsoft.com/office/drawing/2014/main" id="{53FD6694-3797-4546-929D-AE0F672B4A6F}"/>
              </a:ext>
            </a:extLst>
          </p:cNvPr>
          <p:cNvSpPr>
            <a:spLocks noGrp="1"/>
          </p:cNvSpPr>
          <p:nvPr>
            <p:ph type="sldNum" sz="quarter" idx="12"/>
          </p:nvPr>
        </p:nvSpPr>
        <p:spPr>
          <a:prstGeom prst="rect">
            <a:avLst/>
          </a:prstGeom>
        </p:spPr>
        <p:txBody>
          <a:bodyPr/>
          <a:lstStyle/>
          <a:p>
            <a:fld id="{98F50333-D54F-4EB7-AD3C-63A2BF60C6A4}" type="slidenum">
              <a:rPr lang="en-GB" altLang="en-US" smtClean="0"/>
              <a:pPr/>
              <a:t>8</a:t>
            </a:fld>
            <a:endParaRPr lang="en-GB" altLang="en-US"/>
          </a:p>
        </p:txBody>
      </p:sp>
      <p:sp>
        <p:nvSpPr>
          <p:cNvPr id="5" name="Rectangle: Rounded Corners 4">
            <a:extLst>
              <a:ext uri="{FF2B5EF4-FFF2-40B4-BE49-F238E27FC236}">
                <a16:creationId xmlns:a16="http://schemas.microsoft.com/office/drawing/2014/main" id="{4DAD0F9A-A3C1-474C-A050-4A1D80C48ED4}"/>
              </a:ext>
            </a:extLst>
          </p:cNvPr>
          <p:cNvSpPr/>
          <p:nvPr/>
        </p:nvSpPr>
        <p:spPr>
          <a:xfrm>
            <a:off x="712798" y="664501"/>
            <a:ext cx="8942368" cy="14047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a:t>Development</a:t>
            </a:r>
            <a:endParaRPr lang="en-US" b="1" u="sng" dirty="0"/>
          </a:p>
          <a:p>
            <a:pPr algn="ctr"/>
            <a:r>
              <a:rPr lang="en-US" sz="1800" dirty="0"/>
              <a:t>Our highest priority is to satisfy the </a:t>
            </a:r>
            <a:r>
              <a:rPr lang="en-US" sz="1800" b="1" dirty="0"/>
              <a:t>customer</a:t>
            </a:r>
            <a:r>
              <a:rPr lang="en-US" sz="1800" dirty="0"/>
              <a:t> through early and continuous delivery of </a:t>
            </a:r>
            <a:r>
              <a:rPr lang="en-US" sz="1800" b="1" dirty="0"/>
              <a:t>valuable software</a:t>
            </a:r>
            <a:r>
              <a:rPr lang="en-US" sz="1800" dirty="0"/>
              <a:t>.</a:t>
            </a:r>
          </a:p>
        </p:txBody>
      </p:sp>
      <p:sp>
        <p:nvSpPr>
          <p:cNvPr id="9" name="Rectangle: Rounded Corners 8">
            <a:extLst>
              <a:ext uri="{FF2B5EF4-FFF2-40B4-BE49-F238E27FC236}">
                <a16:creationId xmlns:a16="http://schemas.microsoft.com/office/drawing/2014/main" id="{EE8DB2C5-B401-49C8-BEA0-CA045B7446BA}"/>
              </a:ext>
            </a:extLst>
          </p:cNvPr>
          <p:cNvSpPr/>
          <p:nvPr/>
        </p:nvSpPr>
        <p:spPr>
          <a:xfrm>
            <a:off x="712797" y="672890"/>
            <a:ext cx="8942368" cy="14047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a:t>Transformation</a:t>
            </a:r>
            <a:endParaRPr lang="en-US" b="1" u="sng" dirty="0"/>
          </a:p>
          <a:p>
            <a:pPr algn="ctr"/>
            <a:r>
              <a:rPr lang="en-US" sz="1800" dirty="0"/>
              <a:t>Our highest priority is to help the </a:t>
            </a:r>
            <a:r>
              <a:rPr lang="en-US" sz="1800" b="1" dirty="0"/>
              <a:t>business</a:t>
            </a:r>
            <a:r>
              <a:rPr lang="en-US" sz="1800" dirty="0"/>
              <a:t> successfully achieve appropriate </a:t>
            </a:r>
            <a:r>
              <a:rPr lang="en-US" sz="1800" b="1" dirty="0"/>
              <a:t>change fast.</a:t>
            </a:r>
          </a:p>
        </p:txBody>
      </p:sp>
      <p:sp>
        <p:nvSpPr>
          <p:cNvPr id="10" name="Rectangle: Rounded Corners 9">
            <a:extLst>
              <a:ext uri="{FF2B5EF4-FFF2-40B4-BE49-F238E27FC236}">
                <a16:creationId xmlns:a16="http://schemas.microsoft.com/office/drawing/2014/main" id="{EF0E007D-88A2-47FC-846E-73173F1E9DEE}"/>
              </a:ext>
            </a:extLst>
          </p:cNvPr>
          <p:cNvSpPr/>
          <p:nvPr/>
        </p:nvSpPr>
        <p:spPr>
          <a:xfrm>
            <a:off x="712797" y="2228119"/>
            <a:ext cx="8942368" cy="14047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a:t>Development</a:t>
            </a:r>
            <a:endParaRPr lang="en-US" b="1" u="sng" dirty="0"/>
          </a:p>
          <a:p>
            <a:pPr algn="ctr"/>
            <a:r>
              <a:rPr lang="en-US" sz="1800" dirty="0"/>
              <a:t>Welcome changing requirements, even late in </a:t>
            </a:r>
            <a:r>
              <a:rPr lang="en-US" sz="1800" b="1" dirty="0"/>
              <a:t>development</a:t>
            </a:r>
            <a:r>
              <a:rPr lang="en-US" sz="1800" dirty="0"/>
              <a:t>. Agile processes harness change for the customer's competitive advantage</a:t>
            </a:r>
            <a:r>
              <a:rPr lang="en-US" sz="1400" dirty="0"/>
              <a:t>.</a:t>
            </a:r>
          </a:p>
        </p:txBody>
      </p:sp>
      <p:sp>
        <p:nvSpPr>
          <p:cNvPr id="11" name="Rectangle: Rounded Corners 10">
            <a:extLst>
              <a:ext uri="{FF2B5EF4-FFF2-40B4-BE49-F238E27FC236}">
                <a16:creationId xmlns:a16="http://schemas.microsoft.com/office/drawing/2014/main" id="{3D4C621C-3227-47D0-8B52-6DEF6992E813}"/>
              </a:ext>
            </a:extLst>
          </p:cNvPr>
          <p:cNvSpPr/>
          <p:nvPr/>
        </p:nvSpPr>
        <p:spPr>
          <a:xfrm>
            <a:off x="712797" y="2219730"/>
            <a:ext cx="8942368" cy="14047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a:t>Transformation</a:t>
            </a:r>
            <a:endParaRPr lang="en-US" b="1" u="sng" dirty="0"/>
          </a:p>
          <a:p>
            <a:pPr algn="ctr"/>
            <a:r>
              <a:rPr lang="en-US" sz="1800" dirty="0"/>
              <a:t>Welcome changing requirements, even late in the </a:t>
            </a:r>
            <a:r>
              <a:rPr lang="en-US" sz="1800" b="1" dirty="0" err="1"/>
              <a:t>programme</a:t>
            </a:r>
            <a:r>
              <a:rPr lang="en-US" sz="1800" dirty="0"/>
              <a:t>. Agile processes harness change for the business’ competitive advantage.</a:t>
            </a:r>
          </a:p>
        </p:txBody>
      </p:sp>
      <p:sp>
        <p:nvSpPr>
          <p:cNvPr id="12" name="Rectangle: Rounded Corners 11">
            <a:extLst>
              <a:ext uri="{FF2B5EF4-FFF2-40B4-BE49-F238E27FC236}">
                <a16:creationId xmlns:a16="http://schemas.microsoft.com/office/drawing/2014/main" id="{BD0CD074-211A-4247-9D57-BC9F844308D7}"/>
              </a:ext>
            </a:extLst>
          </p:cNvPr>
          <p:cNvSpPr/>
          <p:nvPr/>
        </p:nvSpPr>
        <p:spPr>
          <a:xfrm>
            <a:off x="712797" y="3791737"/>
            <a:ext cx="8942368" cy="14047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a:t>Development</a:t>
            </a:r>
            <a:endParaRPr lang="en-US" b="1" u="sng" dirty="0"/>
          </a:p>
          <a:p>
            <a:pPr algn="ctr"/>
            <a:r>
              <a:rPr lang="en-US" sz="1800" dirty="0"/>
              <a:t>Deliver </a:t>
            </a:r>
            <a:r>
              <a:rPr lang="en-US" sz="1800" b="1" dirty="0"/>
              <a:t>working software frequently</a:t>
            </a:r>
            <a:r>
              <a:rPr lang="en-US" sz="1800" dirty="0"/>
              <a:t>, from a couple of weeks to a couple of months, with a preference to the shorter timescale.</a:t>
            </a:r>
          </a:p>
        </p:txBody>
      </p:sp>
      <p:sp>
        <p:nvSpPr>
          <p:cNvPr id="13" name="Rectangle: Rounded Corners 12">
            <a:extLst>
              <a:ext uri="{FF2B5EF4-FFF2-40B4-BE49-F238E27FC236}">
                <a16:creationId xmlns:a16="http://schemas.microsoft.com/office/drawing/2014/main" id="{8C0854BC-6017-4AAB-9DD6-ADC9BD0F70DF}"/>
              </a:ext>
            </a:extLst>
          </p:cNvPr>
          <p:cNvSpPr/>
          <p:nvPr/>
        </p:nvSpPr>
        <p:spPr>
          <a:xfrm>
            <a:off x="712797" y="3766570"/>
            <a:ext cx="8942368" cy="140473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a:t>Transformation</a:t>
            </a:r>
            <a:endParaRPr lang="en-US" b="1" u="sng" dirty="0"/>
          </a:p>
          <a:p>
            <a:pPr algn="ctr"/>
            <a:r>
              <a:rPr lang="en-US" sz="1800" b="1" dirty="0"/>
              <a:t>Deliver changes frequently</a:t>
            </a:r>
            <a:r>
              <a:rPr lang="en-US" sz="1800" dirty="0"/>
              <a:t>, from a couple of weeks to a couple of months, with a preference to the shorter timescale.</a:t>
            </a:r>
          </a:p>
        </p:txBody>
      </p:sp>
    </p:spTree>
    <p:extLst>
      <p:ext uri="{BB962C8B-B14F-4D97-AF65-F5344CB8AC3E}">
        <p14:creationId xmlns:p14="http://schemas.microsoft.com/office/powerpoint/2010/main" val="202226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99D3F9-E0A2-4B41-9E7B-3D2C3E06CC88}"/>
              </a:ext>
            </a:extLst>
          </p:cNvPr>
          <p:cNvSpPr>
            <a:spLocks noGrp="1"/>
          </p:cNvSpPr>
          <p:nvPr>
            <p:ph type="title"/>
          </p:nvPr>
        </p:nvSpPr>
        <p:spPr>
          <a:xfrm>
            <a:off x="712797" y="171450"/>
            <a:ext cx="9655165" cy="914416"/>
          </a:xfrm>
        </p:spPr>
        <p:txBody>
          <a:bodyPr anchor="t">
            <a:normAutofit/>
          </a:bodyPr>
          <a:lstStyle/>
          <a:p>
            <a:r>
              <a:rPr lang="en-GB" sz="2400" b="1" dirty="0">
                <a:solidFill>
                  <a:srgbClr val="4D4D4C"/>
                </a:solidFill>
                <a:latin typeface="Verdana" charset="0"/>
                <a:ea typeface="Verdana" charset="0"/>
                <a:cs typeface="Verdana" charset="0"/>
              </a:rPr>
              <a:t>Where can Agile thinking apply to transformation?</a:t>
            </a:r>
            <a:endParaRPr lang="en-US" sz="2400" b="1" dirty="0">
              <a:solidFill>
                <a:srgbClr val="4D4D4C"/>
              </a:solidFill>
              <a:latin typeface="Verdana" charset="0"/>
              <a:ea typeface="Verdana" charset="0"/>
              <a:cs typeface="Verdana" charset="0"/>
            </a:endParaRPr>
          </a:p>
        </p:txBody>
      </p:sp>
      <p:pic>
        <p:nvPicPr>
          <p:cNvPr id="24" name="Picture 23">
            <a:extLst>
              <a:ext uri="{FF2B5EF4-FFF2-40B4-BE49-F238E27FC236}">
                <a16:creationId xmlns:a16="http://schemas.microsoft.com/office/drawing/2014/main" id="{21E742C1-7CE2-F742-92ED-C8EA437198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31793" y="587387"/>
            <a:ext cx="1831086" cy="1415025"/>
          </a:xfrm>
          <a:prstGeom prst="rect">
            <a:avLst/>
          </a:prstGeom>
        </p:spPr>
      </p:pic>
      <p:sp>
        <p:nvSpPr>
          <p:cNvPr id="88" name="object 2">
            <a:extLst>
              <a:ext uri="{FF2B5EF4-FFF2-40B4-BE49-F238E27FC236}">
                <a16:creationId xmlns:a16="http://schemas.microsoft.com/office/drawing/2014/main" id="{ECE70BF3-FCE1-406B-9224-78CF7B348123}"/>
              </a:ext>
            </a:extLst>
          </p:cNvPr>
          <p:cNvSpPr txBox="1"/>
          <p:nvPr/>
        </p:nvSpPr>
        <p:spPr>
          <a:xfrm>
            <a:off x="1140477" y="2048216"/>
            <a:ext cx="2043969" cy="2893041"/>
          </a:xfrm>
          <a:prstGeom prst="rect">
            <a:avLst/>
          </a:prstGeom>
          <a:ln w="30391">
            <a:solidFill>
              <a:srgbClr val="CB2028"/>
            </a:solidFill>
          </a:ln>
        </p:spPr>
        <p:txBody>
          <a:bodyPr vert="horz" wrap="square" lIns="41148" tIns="82293" rIns="41148" bIns="41148" rtlCol="0" anchor="t">
            <a:noAutofit/>
          </a:bodyPr>
          <a:lstStyle>
            <a:defPPr>
              <a:defRPr lang="en-US"/>
            </a:defPPr>
            <a:lvl1pPr marL="137805">
              <a:spcBef>
                <a:spcPts val="1058"/>
              </a:spcBef>
              <a:defRPr sz="800">
                <a:latin typeface="Verdana" panose="020B0604030504040204" pitchFamily="34" charset="0"/>
                <a:ea typeface="Verdana" panose="020B0604030504040204" pitchFamily="34" charset="0"/>
                <a:cs typeface="Verdana" panose="020B0604030504040204" pitchFamily="34" charset="0"/>
              </a:defRPr>
            </a:lvl1pPr>
          </a:lstStyle>
          <a:p>
            <a:r>
              <a:rPr lang="en-GB" sz="1134" dirty="0"/>
              <a:t>Codify business strategy</a:t>
            </a:r>
          </a:p>
          <a:p>
            <a:r>
              <a:rPr lang="en-GB" sz="1134" dirty="0"/>
              <a:t>Value-streams &amp; capabilities</a:t>
            </a:r>
          </a:p>
          <a:p>
            <a:r>
              <a:rPr lang="en-GB" sz="1134" dirty="0"/>
              <a:t>Analyse maturity &amp; change opportunities</a:t>
            </a:r>
          </a:p>
          <a:p>
            <a:r>
              <a:rPr lang="en-GB" sz="1134" dirty="0"/>
              <a:t>Prioritize capabilities</a:t>
            </a:r>
          </a:p>
          <a:p>
            <a:r>
              <a:rPr lang="en-GB" sz="1134" dirty="0"/>
              <a:t>Define change packages</a:t>
            </a:r>
          </a:p>
          <a:p>
            <a:r>
              <a:rPr lang="en-GB" sz="1134" dirty="0"/>
              <a:t>Schedule milestones</a:t>
            </a:r>
          </a:p>
          <a:p>
            <a:r>
              <a:rPr lang="en-GB" sz="1134" dirty="0"/>
              <a:t>Time-phased benefits </a:t>
            </a:r>
          </a:p>
          <a:p>
            <a:endParaRPr lang="en-GB" sz="1134" dirty="0"/>
          </a:p>
        </p:txBody>
      </p:sp>
      <p:sp>
        <p:nvSpPr>
          <p:cNvPr id="90" name="object 27">
            <a:extLst>
              <a:ext uri="{FF2B5EF4-FFF2-40B4-BE49-F238E27FC236}">
                <a16:creationId xmlns:a16="http://schemas.microsoft.com/office/drawing/2014/main" id="{4616B6C0-3983-4819-8564-751C74403ECB}"/>
              </a:ext>
            </a:extLst>
          </p:cNvPr>
          <p:cNvSpPr txBox="1"/>
          <p:nvPr/>
        </p:nvSpPr>
        <p:spPr>
          <a:xfrm>
            <a:off x="6935012" y="2051096"/>
            <a:ext cx="2043968" cy="2893041"/>
          </a:xfrm>
          <a:prstGeom prst="rect">
            <a:avLst/>
          </a:prstGeom>
          <a:ln w="30391">
            <a:solidFill>
              <a:srgbClr val="A8C038"/>
            </a:solidFill>
          </a:ln>
        </p:spPr>
        <p:txBody>
          <a:bodyPr vert="horz" wrap="square" lIns="41148" tIns="82293" rIns="41148" bIns="41148" rtlCol="0" anchor="t">
            <a:noAutofit/>
          </a:bodyPr>
          <a:lstStyle/>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Define release plan</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Training needs analysis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Business readiness analysis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Define hyper-care plan</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Setup benefits tracking</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Train &amp; go-live</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Hand-holding &amp; course correction</a:t>
            </a: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p:txBody>
      </p:sp>
      <p:pic>
        <p:nvPicPr>
          <p:cNvPr id="22" name="Picture 21">
            <a:extLst>
              <a:ext uri="{FF2B5EF4-FFF2-40B4-BE49-F238E27FC236}">
                <a16:creationId xmlns:a16="http://schemas.microsoft.com/office/drawing/2014/main" id="{04F4A9C7-2104-4D50-8EF6-82F7C2DF78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77753" y="566138"/>
            <a:ext cx="1631967" cy="1415025"/>
          </a:xfrm>
          <a:prstGeom prst="rect">
            <a:avLst/>
          </a:prstGeom>
        </p:spPr>
      </p:pic>
      <p:sp>
        <p:nvSpPr>
          <p:cNvPr id="89" name="object 24">
            <a:extLst>
              <a:ext uri="{FF2B5EF4-FFF2-40B4-BE49-F238E27FC236}">
                <a16:creationId xmlns:a16="http://schemas.microsoft.com/office/drawing/2014/main" id="{4B588509-6CF8-4571-8756-E1BB40458FAA}"/>
              </a:ext>
            </a:extLst>
          </p:cNvPr>
          <p:cNvSpPr txBox="1"/>
          <p:nvPr/>
        </p:nvSpPr>
        <p:spPr>
          <a:xfrm>
            <a:off x="4048493" y="2052414"/>
            <a:ext cx="2043969" cy="2893041"/>
          </a:xfrm>
          <a:prstGeom prst="rect">
            <a:avLst/>
          </a:prstGeom>
          <a:ln w="30391">
            <a:solidFill>
              <a:srgbClr val="299D95"/>
            </a:solidFill>
          </a:ln>
        </p:spPr>
        <p:txBody>
          <a:bodyPr vert="horz" wrap="square" lIns="41148" tIns="82293" rIns="41148" bIns="41148" rtlCol="0" anchor="t">
            <a:noAutofit/>
          </a:bodyPr>
          <a:lstStyle/>
          <a:p>
            <a:pPr marL="105471">
              <a:spcBef>
                <a:spcPts val="810"/>
              </a:spcBef>
            </a:pPr>
            <a:r>
              <a:rPr lang="en-GB" sz="1134" dirty="0" err="1">
                <a:latin typeface="Verdana" panose="020B0604030504040204" pitchFamily="34" charset="0"/>
                <a:ea typeface="Verdana" panose="020B0604030504040204" pitchFamily="34" charset="0"/>
                <a:cs typeface="Verdana" panose="020B0604030504040204" pitchFamily="34" charset="0"/>
              </a:rPr>
              <a:t>Analyze</a:t>
            </a:r>
            <a:r>
              <a:rPr lang="en-GB" sz="1134" dirty="0">
                <a:latin typeface="Verdana" panose="020B0604030504040204" pitchFamily="34" charset="0"/>
                <a:ea typeface="Verdana" panose="020B0604030504040204" pitchFamily="34" charset="0"/>
                <a:cs typeface="Verdana" panose="020B0604030504040204" pitchFamily="34" charset="0"/>
              </a:rPr>
              <a:t> AS-IS</a:t>
            </a:r>
          </a:p>
          <a:p>
            <a:pPr marL="105471">
              <a:spcBef>
                <a:spcPts val="810"/>
              </a:spcBef>
            </a:pPr>
            <a:r>
              <a:rPr lang="en-GB" sz="1134" dirty="0" err="1">
                <a:latin typeface="Verdana" panose="020B0604030504040204" pitchFamily="34" charset="0"/>
                <a:ea typeface="Verdana" panose="020B0604030504040204" pitchFamily="34" charset="0"/>
                <a:cs typeface="Verdana" panose="020B0604030504040204" pitchFamily="34" charset="0"/>
              </a:rPr>
              <a:t>Analyze</a:t>
            </a:r>
            <a:r>
              <a:rPr lang="en-GB" sz="1134" dirty="0">
                <a:latin typeface="Verdana" panose="020B0604030504040204" pitchFamily="34" charset="0"/>
                <a:ea typeface="Verdana" panose="020B0604030504040204" pitchFamily="34" charset="0"/>
                <a:cs typeface="Verdana" panose="020B0604030504040204" pitchFamily="34" charset="0"/>
              </a:rPr>
              <a:t> root causes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Validate AS-IS</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Problem solve</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Detail experiment/pilot</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Run experiment/pilot</a:t>
            </a:r>
          </a:p>
          <a:p>
            <a:pPr marL="105471">
              <a:spcBef>
                <a:spcPts val="810"/>
              </a:spcBef>
            </a:pPr>
            <a:r>
              <a:rPr lang="en-GB" sz="1134" dirty="0">
                <a:latin typeface="Verdana" panose="020B0604030504040204" pitchFamily="34" charset="0"/>
                <a:ea typeface="Verdana" panose="020B0604030504040204" pitchFamily="34" charset="0"/>
                <a:cs typeface="Verdana" panose="020B0604030504040204" pitchFamily="34" charset="0"/>
              </a:rPr>
              <a:t>Develop roll-out material</a:t>
            </a: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a:p>
            <a:pPr marL="105471">
              <a:spcBef>
                <a:spcPts val="810"/>
              </a:spcBef>
            </a:pPr>
            <a:endParaRPr lang="en-GB" sz="1134" dirty="0">
              <a:latin typeface="Verdana" panose="020B0604030504040204" pitchFamily="34" charset="0"/>
              <a:ea typeface="Verdana" panose="020B0604030504040204" pitchFamily="34" charset="0"/>
              <a:cs typeface="Verdana" panose="020B0604030504040204" pitchFamily="34" charset="0"/>
            </a:endParaRPr>
          </a:p>
        </p:txBody>
      </p:sp>
      <p:pic>
        <p:nvPicPr>
          <p:cNvPr id="29" name="Picture 28">
            <a:extLst>
              <a:ext uri="{FF2B5EF4-FFF2-40B4-BE49-F238E27FC236}">
                <a16:creationId xmlns:a16="http://schemas.microsoft.com/office/drawing/2014/main" id="{7A93D9CA-B2A0-47C9-AAEC-063EBE030CE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55627" y="567096"/>
            <a:ext cx="1474644" cy="1415025"/>
          </a:xfrm>
          <a:prstGeom prst="rect">
            <a:avLst/>
          </a:prstGeom>
        </p:spPr>
      </p:pic>
      <p:sp>
        <p:nvSpPr>
          <p:cNvPr id="12" name="Oval 11">
            <a:extLst>
              <a:ext uri="{FF2B5EF4-FFF2-40B4-BE49-F238E27FC236}">
                <a16:creationId xmlns:a16="http://schemas.microsoft.com/office/drawing/2014/main" id="{676E536A-7CD4-4F38-BD49-3F64E33E1C2A}"/>
              </a:ext>
            </a:extLst>
          </p:cNvPr>
          <p:cNvSpPr/>
          <p:nvPr/>
        </p:nvSpPr>
        <p:spPr>
          <a:xfrm>
            <a:off x="866466" y="3612433"/>
            <a:ext cx="2577179" cy="1162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p>
        </p:txBody>
      </p:sp>
      <p:sp>
        <p:nvSpPr>
          <p:cNvPr id="13" name="Callout: Bent Line 12">
            <a:extLst>
              <a:ext uri="{FF2B5EF4-FFF2-40B4-BE49-F238E27FC236}">
                <a16:creationId xmlns:a16="http://schemas.microsoft.com/office/drawing/2014/main" id="{F1C94CBD-F31C-4F9C-9C61-019F17DB6A1A}"/>
              </a:ext>
            </a:extLst>
          </p:cNvPr>
          <p:cNvSpPr/>
          <p:nvPr/>
        </p:nvSpPr>
        <p:spPr>
          <a:xfrm flipH="1">
            <a:off x="251794" y="4723285"/>
            <a:ext cx="979999" cy="811200"/>
          </a:xfrm>
          <a:prstGeom prst="borderCallout2">
            <a:avLst>
              <a:gd name="adj1" fmla="val 18750"/>
              <a:gd name="adj2" fmla="val -8333"/>
              <a:gd name="adj3" fmla="val 18750"/>
              <a:gd name="adj4" fmla="val -16667"/>
              <a:gd name="adj5" fmla="val 6600"/>
              <a:gd name="adj6" fmla="val -920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87" dirty="0"/>
              <a:t>Self-managed teams</a:t>
            </a:r>
          </a:p>
        </p:txBody>
      </p:sp>
      <p:sp>
        <p:nvSpPr>
          <p:cNvPr id="15" name="Oval 14">
            <a:extLst>
              <a:ext uri="{FF2B5EF4-FFF2-40B4-BE49-F238E27FC236}">
                <a16:creationId xmlns:a16="http://schemas.microsoft.com/office/drawing/2014/main" id="{E91FFA2A-AC44-44ED-8C7E-AC48BC4D8D76}"/>
              </a:ext>
            </a:extLst>
          </p:cNvPr>
          <p:cNvSpPr/>
          <p:nvPr/>
        </p:nvSpPr>
        <p:spPr>
          <a:xfrm>
            <a:off x="3789295" y="1798035"/>
            <a:ext cx="2500271" cy="2836378"/>
          </a:xfrm>
          <a:prstGeom prst="ellipse">
            <a:avLst/>
          </a:prstGeom>
          <a:ln w="12700">
            <a:solidFill>
              <a:srgbClr val="299D95"/>
            </a:solidFill>
          </a:ln>
        </p:spPr>
        <p:txBody>
          <a:bodyPr vert="horz" wrap="square" lIns="41148" tIns="82293" rIns="41148" bIns="41148" rtlCol="0" anchor="t">
            <a:noAutofit/>
          </a:bodyPr>
          <a:lstStyle/>
          <a:p>
            <a:pPr marL="105471">
              <a:spcBef>
                <a:spcPts val="810"/>
              </a:spcBef>
            </a:pPr>
            <a:endParaRPr lang="en-GB" sz="1134">
              <a:latin typeface="Verdana" panose="020B0604030504040204" pitchFamily="34" charset="0"/>
              <a:ea typeface="Verdana" panose="020B0604030504040204" pitchFamily="34" charset="0"/>
            </a:endParaRPr>
          </a:p>
        </p:txBody>
      </p:sp>
      <p:sp>
        <p:nvSpPr>
          <p:cNvPr id="32" name="Callout: Bent Line 31">
            <a:extLst>
              <a:ext uri="{FF2B5EF4-FFF2-40B4-BE49-F238E27FC236}">
                <a16:creationId xmlns:a16="http://schemas.microsoft.com/office/drawing/2014/main" id="{B727897C-1BE6-4090-96CD-4464D0C42A08}"/>
              </a:ext>
            </a:extLst>
          </p:cNvPr>
          <p:cNvSpPr/>
          <p:nvPr/>
        </p:nvSpPr>
        <p:spPr>
          <a:xfrm>
            <a:off x="5911128" y="1134440"/>
            <a:ext cx="1257577" cy="811200"/>
          </a:xfrm>
          <a:prstGeom prst="borderCallout2">
            <a:avLst>
              <a:gd name="adj1" fmla="val 18750"/>
              <a:gd name="adj2" fmla="val -8333"/>
              <a:gd name="adj3" fmla="val 18750"/>
              <a:gd name="adj4" fmla="val -16667"/>
              <a:gd name="adj5" fmla="val 83286"/>
              <a:gd name="adj6" fmla="val -75383"/>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87" dirty="0"/>
              <a:t>Experiment/ pilot sprints</a:t>
            </a:r>
          </a:p>
        </p:txBody>
      </p:sp>
      <p:sp>
        <p:nvSpPr>
          <p:cNvPr id="33" name="Callout: Bent Line 32">
            <a:extLst>
              <a:ext uri="{FF2B5EF4-FFF2-40B4-BE49-F238E27FC236}">
                <a16:creationId xmlns:a16="http://schemas.microsoft.com/office/drawing/2014/main" id="{A8922D57-BF72-4EAE-8B6B-04EAD050BED7}"/>
              </a:ext>
            </a:extLst>
          </p:cNvPr>
          <p:cNvSpPr/>
          <p:nvPr/>
        </p:nvSpPr>
        <p:spPr>
          <a:xfrm>
            <a:off x="6040193" y="3733689"/>
            <a:ext cx="1014836" cy="811200"/>
          </a:xfrm>
          <a:prstGeom prst="borderCallout2">
            <a:avLst>
              <a:gd name="adj1" fmla="val 83568"/>
              <a:gd name="adj2" fmla="val -4684"/>
              <a:gd name="adj3" fmla="val 83568"/>
              <a:gd name="adj4" fmla="val -22505"/>
              <a:gd name="adj5" fmla="val 99718"/>
              <a:gd name="adj6" fmla="val -57869"/>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87" dirty="0"/>
              <a:t>Frequent changes</a:t>
            </a:r>
          </a:p>
        </p:txBody>
      </p:sp>
      <p:cxnSp>
        <p:nvCxnSpPr>
          <p:cNvPr id="17" name="Connector: Elbow 16">
            <a:extLst>
              <a:ext uri="{FF2B5EF4-FFF2-40B4-BE49-F238E27FC236}">
                <a16:creationId xmlns:a16="http://schemas.microsoft.com/office/drawing/2014/main" id="{61AC7C04-68A8-46EC-99E6-E654D477BD68}"/>
              </a:ext>
            </a:extLst>
          </p:cNvPr>
          <p:cNvCxnSpPr>
            <a:cxnSpLocks/>
            <a:stCxn id="33" idx="3"/>
          </p:cNvCxnSpPr>
          <p:nvPr/>
        </p:nvCxnSpPr>
        <p:spPr>
          <a:xfrm rot="5400000" flipH="1" flipV="1">
            <a:off x="6038176" y="2774032"/>
            <a:ext cx="1469092" cy="450222"/>
          </a:xfrm>
          <a:prstGeom prst="bentConnector3">
            <a:avLst>
              <a:gd name="adj1" fmla="val 102634"/>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45" name="Callout: Bent Line 44">
            <a:extLst>
              <a:ext uri="{FF2B5EF4-FFF2-40B4-BE49-F238E27FC236}">
                <a16:creationId xmlns:a16="http://schemas.microsoft.com/office/drawing/2014/main" id="{8769C0AC-C5A4-4D5E-BFD8-E2BBAA86B96B}"/>
              </a:ext>
            </a:extLst>
          </p:cNvPr>
          <p:cNvSpPr/>
          <p:nvPr/>
        </p:nvSpPr>
        <p:spPr>
          <a:xfrm flipH="1">
            <a:off x="2857126" y="4740010"/>
            <a:ext cx="1797120" cy="658307"/>
          </a:xfrm>
          <a:prstGeom prst="borderCallout2">
            <a:avLst>
              <a:gd name="adj1" fmla="val 23651"/>
              <a:gd name="adj2" fmla="val -1481"/>
              <a:gd name="adj3" fmla="val 23651"/>
              <a:gd name="adj4" fmla="val -22048"/>
              <a:gd name="adj5" fmla="val -20545"/>
              <a:gd name="adj6" fmla="val -23538"/>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87" dirty="0"/>
              <a:t>Mixed sustainable, self-organized  teams</a:t>
            </a:r>
          </a:p>
        </p:txBody>
      </p:sp>
      <p:sp>
        <p:nvSpPr>
          <p:cNvPr id="50" name="Callout: Bent Line 49">
            <a:extLst>
              <a:ext uri="{FF2B5EF4-FFF2-40B4-BE49-F238E27FC236}">
                <a16:creationId xmlns:a16="http://schemas.microsoft.com/office/drawing/2014/main" id="{8386DABD-B87E-4EC2-B2C1-8203D9DA6B2D}"/>
              </a:ext>
            </a:extLst>
          </p:cNvPr>
          <p:cNvSpPr/>
          <p:nvPr/>
        </p:nvSpPr>
        <p:spPr>
          <a:xfrm>
            <a:off x="9006308" y="1090193"/>
            <a:ext cx="1333581" cy="811200"/>
          </a:xfrm>
          <a:prstGeom prst="borderCallout2">
            <a:avLst>
              <a:gd name="adj1" fmla="val 83568"/>
              <a:gd name="adj2" fmla="val -4684"/>
              <a:gd name="adj3" fmla="val 83568"/>
              <a:gd name="adj4" fmla="val -22505"/>
              <a:gd name="adj5" fmla="val 118255"/>
              <a:gd name="adj6" fmla="val -50154"/>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87" dirty="0"/>
              <a:t>Intervention sprints</a:t>
            </a:r>
          </a:p>
        </p:txBody>
      </p:sp>
      <p:sp>
        <p:nvSpPr>
          <p:cNvPr id="51" name="Callout: Bent Line 50">
            <a:extLst>
              <a:ext uri="{FF2B5EF4-FFF2-40B4-BE49-F238E27FC236}">
                <a16:creationId xmlns:a16="http://schemas.microsoft.com/office/drawing/2014/main" id="{09F0C473-8410-4130-B742-BC5F90D263C2}"/>
              </a:ext>
            </a:extLst>
          </p:cNvPr>
          <p:cNvSpPr/>
          <p:nvPr/>
        </p:nvSpPr>
        <p:spPr>
          <a:xfrm flipH="1">
            <a:off x="103282" y="2561250"/>
            <a:ext cx="979999" cy="811200"/>
          </a:xfrm>
          <a:prstGeom prst="borderCallout2">
            <a:avLst>
              <a:gd name="adj1" fmla="val 18750"/>
              <a:gd name="adj2" fmla="val -8333"/>
              <a:gd name="adj3" fmla="val 18750"/>
              <a:gd name="adj4" fmla="val -16667"/>
              <a:gd name="adj5" fmla="val 104165"/>
              <a:gd name="adj6" fmla="val -629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87" dirty="0"/>
              <a:t>Changing </a:t>
            </a:r>
            <a:r>
              <a:rPr lang="en-GB" sz="1587" dirty="0" err="1"/>
              <a:t>rqts</a:t>
            </a:r>
            <a:endParaRPr lang="en-GB" sz="1587" dirty="0"/>
          </a:p>
        </p:txBody>
      </p:sp>
      <p:sp>
        <p:nvSpPr>
          <p:cNvPr id="39" name="Arrow: Curved Right 38">
            <a:extLst>
              <a:ext uri="{FF2B5EF4-FFF2-40B4-BE49-F238E27FC236}">
                <a16:creationId xmlns:a16="http://schemas.microsoft.com/office/drawing/2014/main" id="{1A746819-59A7-4976-AF9A-C6B3616905F6}"/>
              </a:ext>
            </a:extLst>
          </p:cNvPr>
          <p:cNvSpPr/>
          <p:nvPr/>
        </p:nvSpPr>
        <p:spPr>
          <a:xfrm>
            <a:off x="2271455" y="2966850"/>
            <a:ext cx="1171037" cy="973241"/>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99">
              <a:solidFill>
                <a:schemeClr val="tx1"/>
              </a:solidFill>
            </a:endParaRPr>
          </a:p>
        </p:txBody>
      </p:sp>
      <p:sp>
        <p:nvSpPr>
          <p:cNvPr id="53" name="Arrow: Curved Right 52">
            <a:extLst>
              <a:ext uri="{FF2B5EF4-FFF2-40B4-BE49-F238E27FC236}">
                <a16:creationId xmlns:a16="http://schemas.microsoft.com/office/drawing/2014/main" id="{1D067E36-1CA5-47BC-8CDA-4261B2848879}"/>
              </a:ext>
            </a:extLst>
          </p:cNvPr>
          <p:cNvSpPr/>
          <p:nvPr/>
        </p:nvSpPr>
        <p:spPr>
          <a:xfrm flipH="1" flipV="1">
            <a:off x="3483209" y="2848135"/>
            <a:ext cx="1171037" cy="973241"/>
          </a:xfrm>
          <a:prstGeom prst="curvedRightArrow">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3680" tIns="51840" rIns="103680" bIns="51840" numCol="1" spcCol="0" rtlCol="0" fromWordArt="0" anchor="ctr" anchorCtr="0" forceAA="0" compatLnSpc="1">
            <a:prstTxWarp prst="textNoShape">
              <a:avLst/>
            </a:prstTxWarp>
            <a:noAutofit/>
          </a:bodyPr>
          <a:lstStyle/>
          <a:p>
            <a:pPr algn="ctr"/>
            <a:endParaRPr lang="en-GB" sz="1587"/>
          </a:p>
        </p:txBody>
      </p:sp>
      <p:sp>
        <p:nvSpPr>
          <p:cNvPr id="54" name="Arrow: Curved Right 53">
            <a:extLst>
              <a:ext uri="{FF2B5EF4-FFF2-40B4-BE49-F238E27FC236}">
                <a16:creationId xmlns:a16="http://schemas.microsoft.com/office/drawing/2014/main" id="{FAFB7273-4CBE-4F19-9E87-D0E978E146AC}"/>
              </a:ext>
            </a:extLst>
          </p:cNvPr>
          <p:cNvSpPr/>
          <p:nvPr/>
        </p:nvSpPr>
        <p:spPr>
          <a:xfrm flipH="1">
            <a:off x="6524161" y="2865903"/>
            <a:ext cx="1171037" cy="973241"/>
          </a:xfrm>
          <a:prstGeom prst="curvedRightArrow">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3680" tIns="51840" rIns="103680" bIns="51840" numCol="1" spcCol="0" rtlCol="0" fromWordArt="0" anchor="ctr" anchorCtr="0" forceAA="0" compatLnSpc="1">
            <a:prstTxWarp prst="textNoShape">
              <a:avLst/>
            </a:prstTxWarp>
            <a:noAutofit/>
          </a:bodyPr>
          <a:lstStyle/>
          <a:p>
            <a:pPr algn="ctr"/>
            <a:endParaRPr lang="en-GB" sz="1587"/>
          </a:p>
        </p:txBody>
      </p:sp>
      <p:sp>
        <p:nvSpPr>
          <p:cNvPr id="55" name="Arrow: Curved Right 54">
            <a:extLst>
              <a:ext uri="{FF2B5EF4-FFF2-40B4-BE49-F238E27FC236}">
                <a16:creationId xmlns:a16="http://schemas.microsoft.com/office/drawing/2014/main" id="{5556A743-ABD3-43F3-8E5D-7A3875AC926A}"/>
              </a:ext>
            </a:extLst>
          </p:cNvPr>
          <p:cNvSpPr/>
          <p:nvPr/>
        </p:nvSpPr>
        <p:spPr>
          <a:xfrm flipV="1">
            <a:off x="5312406" y="2747188"/>
            <a:ext cx="1171037" cy="973241"/>
          </a:xfrm>
          <a:prstGeom prst="curvedRightArrow">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3680" tIns="51840" rIns="103680" bIns="51840" numCol="1" spcCol="0" rtlCol="0" fromWordArt="0" anchor="ctr" anchorCtr="0" forceAA="0" compatLnSpc="1">
            <a:prstTxWarp prst="textNoShape">
              <a:avLst/>
            </a:prstTxWarp>
            <a:noAutofit/>
          </a:bodyPr>
          <a:lstStyle/>
          <a:p>
            <a:pPr algn="ctr"/>
            <a:endParaRPr lang="en-GB" sz="1587"/>
          </a:p>
        </p:txBody>
      </p:sp>
    </p:spTree>
    <p:extLst>
      <p:ext uri="{BB962C8B-B14F-4D97-AF65-F5344CB8AC3E}">
        <p14:creationId xmlns:p14="http://schemas.microsoft.com/office/powerpoint/2010/main" val="124771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32" grpId="0" animBg="1"/>
      <p:bldP spid="33" grpId="0" animBg="1"/>
      <p:bldP spid="45" grpId="0" animBg="1"/>
      <p:bldP spid="50" grpId="0" animBg="1"/>
      <p:bldP spid="51" grpId="0" animBg="1"/>
      <p:bldP spid="39" grpId="0" animBg="1"/>
      <p:bldP spid="53" grpId="0" animBg="1"/>
      <p:bldP spid="54" grpId="0" animBg="1"/>
      <p:bldP spid="55" grpId="0" animBg="1"/>
    </p:bldLst>
  </p:timing>
</p:sld>
</file>

<file path=ppt/theme/theme1.xml><?xml version="1.0" encoding="utf-8"?>
<a:theme xmlns:a="http://schemas.openxmlformats.org/drawingml/2006/main" name="i-Realise">
  <a:themeElements>
    <a:clrScheme name="Custom 2">
      <a:dk1>
        <a:srgbClr val="000000"/>
      </a:dk1>
      <a:lt1>
        <a:srgbClr val="FFFFFF"/>
      </a:lt1>
      <a:dk2>
        <a:srgbClr val="44546A"/>
      </a:dk2>
      <a:lt2>
        <a:srgbClr val="E7E6E6"/>
      </a:lt2>
      <a:accent1>
        <a:srgbClr val="CC232A"/>
      </a:accent1>
      <a:accent2>
        <a:srgbClr val="279387"/>
      </a:accent2>
      <a:accent3>
        <a:srgbClr val="9EB83B"/>
      </a:accent3>
      <a:accent4>
        <a:srgbClr val="DDA92E"/>
      </a:accent4>
      <a:accent5>
        <a:srgbClr val="4C4D4C"/>
      </a:accent5>
      <a:accent6>
        <a:srgbClr val="9E9F9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ealise" id="{60809DD8-1779-1B49-8A4E-029202A2664E}" vid="{23672B85-4BB9-2B4D-8A1B-8DD2F8EFC8C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6A0C0C75CCC6B4A9FE77700311FD1CB" ma:contentTypeVersion="13" ma:contentTypeDescription="Create a new document." ma:contentTypeScope="" ma:versionID="f87f4c23a40a9fb9c20a7d030a905e05">
  <xsd:schema xmlns:xsd="http://www.w3.org/2001/XMLSchema" xmlns:xs="http://www.w3.org/2001/XMLSchema" xmlns:p="http://schemas.microsoft.com/office/2006/metadata/properties" xmlns:ns3="bf121ca4-32db-4e68-8d71-ce4a18f7c995" xmlns:ns4="146eaf39-7cd0-4956-bf5c-08469eab85bf" targetNamespace="http://schemas.microsoft.com/office/2006/metadata/properties" ma:root="true" ma:fieldsID="3c352704039f03d84c39256600bde57f" ns3:_="" ns4:_="">
    <xsd:import namespace="bf121ca4-32db-4e68-8d71-ce4a18f7c995"/>
    <xsd:import namespace="146eaf39-7cd0-4956-bf5c-08469eab85bf"/>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121ca4-32db-4e68-8d71-ce4a18f7c995"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46eaf39-7cd0-4956-bf5c-08469eab85bf"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7B9E46-9B13-4DE2-8A1B-46BDAF56B70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7517A21-94E1-4BB7-B1AB-3DA376493335}">
  <ds:schemaRefs>
    <ds:schemaRef ds:uri="http://schemas.microsoft.com/sharepoint/v3/contenttype/forms"/>
  </ds:schemaRefs>
</ds:datastoreItem>
</file>

<file path=customXml/itemProps3.xml><?xml version="1.0" encoding="utf-8"?>
<ds:datastoreItem xmlns:ds="http://schemas.openxmlformats.org/officeDocument/2006/customXml" ds:itemID="{D8643437-61DC-49CF-A2D8-32BF8DB221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121ca4-32db-4e68-8d71-ce4a18f7c995"/>
    <ds:schemaRef ds:uri="146eaf39-7cd0-4956-bf5c-08469eab85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i-Realise &amp; Signavio Overview Pack</Template>
  <TotalTime>5241</TotalTime>
  <Words>1668</Words>
  <Application>Microsoft Office PowerPoint</Application>
  <PresentationFormat>Custom</PresentationFormat>
  <Paragraphs>277</Paragraphs>
  <Slides>32</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Calibri Light</vt:lpstr>
      <vt:lpstr>Century Gothic</vt:lpstr>
      <vt:lpstr>Titillium Web</vt:lpstr>
      <vt:lpstr>Titillium Web Light</vt:lpstr>
      <vt:lpstr>Verdana</vt:lpstr>
      <vt:lpstr>Wingdings</vt:lpstr>
      <vt:lpstr>i-Realise</vt:lpstr>
      <vt:lpstr>Automating and Accelerating Operating Model Change  May 19, 2020</vt:lpstr>
      <vt:lpstr>Housekeeping</vt:lpstr>
      <vt:lpstr>Agenda</vt:lpstr>
      <vt:lpstr>PowerPoint Presentation</vt:lpstr>
      <vt:lpstr>Cut corners to accelerate change</vt:lpstr>
      <vt:lpstr>We have the experience to accelerate transformation without increasing risk</vt:lpstr>
      <vt:lpstr>Accelerating change – approach or tools?</vt:lpstr>
      <vt:lpstr>So – what is Agile thinking?</vt:lpstr>
      <vt:lpstr>Where can Agile thinking apply to transformation?</vt:lpstr>
      <vt:lpstr>Where can tooling accelerate transformation?</vt:lpstr>
      <vt:lpstr>Strategy – how to capture and visualize all the interconnecting parts quickly?</vt:lpstr>
      <vt:lpstr>How to capture your current operating model quickly</vt:lpstr>
      <vt:lpstr>How to manage all the data associated with operating model</vt:lpstr>
      <vt:lpstr>Visualizing</vt:lpstr>
      <vt:lpstr>Design - how to reduce effort &amp; increase precision? </vt:lpstr>
      <vt:lpstr>Only the Signavio Suite enables Intelligent Automation at scale</vt:lpstr>
      <vt:lpstr>The Solution</vt:lpstr>
      <vt:lpstr>End-to-End Process to Explore</vt:lpstr>
      <vt:lpstr>Understand – Start asking Questions using the data</vt:lpstr>
      <vt:lpstr>Scope – Ideal Outcome</vt:lpstr>
      <vt:lpstr>Scope – Mitigating the Chaos</vt:lpstr>
      <vt:lpstr>Identify – Process Variants</vt:lpstr>
      <vt:lpstr>Compare to the “standard” process</vt:lpstr>
      <vt:lpstr>Simulate future state</vt:lpstr>
      <vt:lpstr>Process Intelligence as a dashboard once new process live</vt:lpstr>
      <vt:lpstr>Benefits</vt:lpstr>
      <vt:lpstr>Operations - how to reduce cost and timescales &amp; increase scalability, sustainability &amp; benefit achievement?</vt:lpstr>
      <vt:lpstr>Delivering sustainable benefits by scaling change requires focus at various levels</vt:lpstr>
      <vt:lpstr>This requires automation to be scalable &amp; sustainable</vt:lpstr>
      <vt:lpstr>Effectiveness of change program can then be tracked over time</vt:lpstr>
      <vt:lpstr>Accelerating change – approach or tools?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Miguel Arencibia</dc:creator>
  <cp:lastModifiedBy>Chris Collins</cp:lastModifiedBy>
  <cp:revision>246</cp:revision>
  <dcterms:created xsi:type="dcterms:W3CDTF">2018-11-15T16:50:13Z</dcterms:created>
  <dcterms:modified xsi:type="dcterms:W3CDTF">2020-05-18T13:36:57Z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0x01010086A0C0C75CCC6B4A9FE77700311FD1CB</vt:lpwstr>
  </property>
</Properties>
</file>